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3" r:id="rId1"/>
    <p:sldMasterId id="2147483660" r:id="rId2"/>
    <p:sldMasterId id="2147483734" r:id="rId3"/>
    <p:sldMasterId id="2147483738" r:id="rId4"/>
    <p:sldMasterId id="2147483680" r:id="rId5"/>
  </p:sldMasterIdLst>
  <p:notesMasterIdLst>
    <p:notesMasterId r:id="rId21"/>
  </p:notesMasterIdLst>
  <p:sldIdLst>
    <p:sldId id="269" r:id="rId6"/>
    <p:sldId id="271" r:id="rId7"/>
    <p:sldId id="268" r:id="rId8"/>
    <p:sldId id="267" r:id="rId9"/>
    <p:sldId id="266" r:id="rId10"/>
    <p:sldId id="265" r:id="rId11"/>
    <p:sldId id="264" r:id="rId12"/>
    <p:sldId id="263" r:id="rId13"/>
    <p:sldId id="262" r:id="rId14"/>
    <p:sldId id="261" r:id="rId15"/>
    <p:sldId id="260" r:id="rId16"/>
    <p:sldId id="259" r:id="rId17"/>
    <p:sldId id="258" r:id="rId18"/>
    <p:sldId id="279" r:id="rId19"/>
    <p:sldId id="25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A5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E32FEE-1DD1-4B0A-A5DC-0421EE6DA71D}" v="1007" dt="2022-04-21T15:27:40.2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891" autoAdjust="0"/>
    <p:restoredTop sz="87273"/>
  </p:normalViewPr>
  <p:slideViewPr>
    <p:cSldViewPr snapToGrid="0">
      <p:cViewPr varScale="1">
        <p:scale>
          <a:sx n="81" d="100"/>
          <a:sy n="81" d="100"/>
        </p:scale>
        <p:origin x="27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20" Type="http://schemas.openxmlformats.org/officeDocument/2006/relationships/slide" Target="slides/slide15.xml"/><Relationship Id="rId21" Type="http://schemas.openxmlformats.org/officeDocument/2006/relationships/notesMaster" Target="notesMasters/notes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33" Type="http://schemas.microsoft.com/office/2015/10/relationships/revisionInfo" Target="revisionInfo.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3598A3-466B-48D4-877F-F6B8979551A6}" type="datetimeFigureOut">
              <a:t>5/28/22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79C4ED-0E1E-4278-8C50-242B60853185}" type="slidenum">
              <a:t>‹#›</a:t>
            </a:fld>
            <a:endParaRPr lang="en-US"/>
          </a:p>
        </p:txBody>
      </p:sp>
    </p:spTree>
    <p:extLst>
      <p:ext uri="{BB962C8B-B14F-4D97-AF65-F5344CB8AC3E}">
        <p14:creationId xmlns:p14="http://schemas.microsoft.com/office/powerpoint/2010/main" val="62369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https://www.unep.org/events/webinar/policy-guidance-childrens-rights-safe-clean-healthy-and-sustainable-environment"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257A55F-4C5B-E248-9EC8-471E991E4A83}" type="slidenum">
              <a:rPr lang="en-US" smtClean="0"/>
              <a:t>1</a:t>
            </a:fld>
            <a:endParaRPr lang="en-US"/>
          </a:p>
        </p:txBody>
      </p:sp>
    </p:spTree>
    <p:extLst>
      <p:ext uri="{BB962C8B-B14F-4D97-AF65-F5344CB8AC3E}">
        <p14:creationId xmlns:p14="http://schemas.microsoft.com/office/powerpoint/2010/main" val="3488175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Businesses should comply with the following principles:</a:t>
            </a:r>
          </a:p>
          <a:p>
            <a:pPr marL="171450" indent="-171450">
              <a:buFont typeface="Arial"/>
              <a:buChar char="•"/>
            </a:pPr>
            <a:r>
              <a:rPr lang="en-US">
                <a:cs typeface="Calibri"/>
              </a:rPr>
              <a:t>UN Guiding Principles on Business and Human Rights</a:t>
            </a:r>
          </a:p>
          <a:p>
            <a:pPr marL="171450" indent="-171450">
              <a:buFont typeface="Arial"/>
              <a:buChar char="•"/>
            </a:pPr>
            <a:r>
              <a:rPr lang="en-US">
                <a:cs typeface="Calibri"/>
              </a:rPr>
              <a:t>Children's Rights and Business Principles</a:t>
            </a:r>
          </a:p>
        </p:txBody>
      </p:sp>
      <p:sp>
        <p:nvSpPr>
          <p:cNvPr id="4" name="Slide Number Placeholder 3"/>
          <p:cNvSpPr>
            <a:spLocks noGrp="1"/>
          </p:cNvSpPr>
          <p:nvPr>
            <p:ph type="sldNum" sz="quarter" idx="5"/>
          </p:nvPr>
        </p:nvSpPr>
        <p:spPr/>
        <p:txBody>
          <a:bodyPr/>
          <a:lstStyle/>
          <a:p>
            <a:fld id="{D0B3BBC7-F6C4-4AAA-BC07-E4431B26A363}" type="slidenum">
              <a:rPr lang="en-US"/>
              <a:t>10</a:t>
            </a:fld>
            <a:endParaRPr lang="en-US"/>
          </a:p>
        </p:txBody>
      </p:sp>
    </p:spTree>
    <p:extLst>
      <p:ext uri="{BB962C8B-B14F-4D97-AF65-F5344CB8AC3E}">
        <p14:creationId xmlns:p14="http://schemas.microsoft.com/office/powerpoint/2010/main" val="652793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CSOs: </a:t>
            </a:r>
            <a:r>
              <a:rPr lang="en-US" dirty="0"/>
              <a:t>Facilitate opportunities for children to share their experience and expertise in participating in decision-making processes on environmental issues.</a:t>
            </a:r>
            <a:endParaRPr lang="en-US" dirty="0">
              <a:cs typeface="Calibri"/>
            </a:endParaRPr>
          </a:p>
          <a:p>
            <a:endParaRPr lang="en-US" dirty="0">
              <a:cs typeface="Calibri"/>
            </a:endParaRPr>
          </a:p>
          <a:p>
            <a:r>
              <a:rPr lang="en-US" dirty="0">
                <a:cs typeface="Calibri"/>
              </a:rPr>
              <a:t>Media: </a:t>
            </a:r>
            <a:r>
              <a:rPr lang="en-US" dirty="0"/>
              <a:t>Contribute to increasing awareness of children’s rights to a healthy environment and of sustainable choices and alternatives, and support efforts to encourage individuals and society at large to adopt them. </a:t>
            </a:r>
          </a:p>
        </p:txBody>
      </p:sp>
      <p:sp>
        <p:nvSpPr>
          <p:cNvPr id="4" name="Slide Number Placeholder 3"/>
          <p:cNvSpPr>
            <a:spLocks noGrp="1"/>
          </p:cNvSpPr>
          <p:nvPr>
            <p:ph type="sldNum" sz="quarter" idx="5"/>
          </p:nvPr>
        </p:nvSpPr>
        <p:spPr/>
        <p:txBody>
          <a:bodyPr/>
          <a:lstStyle/>
          <a:p>
            <a:fld id="{D0B3BBC7-F6C4-4AAA-BC07-E4431B26A363}" type="slidenum">
              <a:rPr lang="en-US"/>
              <a:t>11</a:t>
            </a:fld>
            <a:endParaRPr lang="en-US"/>
          </a:p>
        </p:txBody>
      </p:sp>
    </p:spTree>
    <p:extLst>
      <p:ext uri="{BB962C8B-B14F-4D97-AF65-F5344CB8AC3E}">
        <p14:creationId xmlns:p14="http://schemas.microsoft.com/office/powerpoint/2010/main" val="4167552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Calibri"/>
              </a:rPr>
              <a:t>*additional</a:t>
            </a:r>
            <a:r>
              <a:rPr lang="en-US" baseline="0" dirty="0" smtClean="0">
                <a:cs typeface="Calibri"/>
              </a:rPr>
              <a:t> slide on CTA</a:t>
            </a:r>
            <a:endParaRPr lang="en-US" dirty="0" smtClean="0">
              <a:cs typeface="Calibri"/>
            </a:endParaRPr>
          </a:p>
          <a:p>
            <a:endParaRPr lang="en-US" dirty="0" smtClean="0">
              <a:cs typeface="Calibri"/>
            </a:endParaRPr>
          </a:p>
          <a:p>
            <a:r>
              <a:rPr lang="en-US" dirty="0" smtClean="0">
                <a:cs typeface="Calibri"/>
              </a:rPr>
              <a:t>How to take action</a:t>
            </a:r>
            <a:r>
              <a:rPr lang="en-US" baseline="0" dirty="0" smtClean="0">
                <a:cs typeface="Calibri"/>
              </a:rPr>
              <a:t> – congratulate all of you who is attending this Earth Day event on a Friday morning</a:t>
            </a:r>
            <a:endParaRPr lang="en-US" dirty="0" smtClean="0">
              <a:cs typeface="Calibri"/>
            </a:endParaRPr>
          </a:p>
          <a:p>
            <a:endParaRPr lang="en-US" dirty="0" smtClean="0">
              <a:cs typeface="Calibri"/>
            </a:endParaRPr>
          </a:p>
          <a:p>
            <a:r>
              <a:rPr lang="en-US" dirty="0" smtClean="0">
                <a:cs typeface="Calibri"/>
              </a:rPr>
              <a:t>Learn</a:t>
            </a:r>
            <a:r>
              <a:rPr lang="en-US" dirty="0">
                <a:cs typeface="Calibri"/>
              </a:rPr>
              <a:t>: Find out who are the environmental leaders in the communities</a:t>
            </a:r>
          </a:p>
          <a:p>
            <a:r>
              <a:rPr lang="en-US" dirty="0">
                <a:cs typeface="Calibri"/>
              </a:rPr>
              <a:t>Advocate: Including expressing complaints when your rights to a healthy environment are not respected</a:t>
            </a:r>
          </a:p>
          <a:p>
            <a:r>
              <a:rPr lang="en-US" dirty="0">
                <a:cs typeface="Calibri"/>
              </a:rPr>
              <a:t>Talk: Collaborating and working together with teachers and community leaders on co-creating </a:t>
            </a:r>
            <a:r>
              <a:rPr lang="en-US" dirty="0" err="1">
                <a:cs typeface="Calibri"/>
              </a:rPr>
              <a:t>programmes</a:t>
            </a:r>
            <a:endParaRPr lang="en-US" dirty="0">
              <a:cs typeface="Calibri"/>
            </a:endParaRPr>
          </a:p>
          <a:p>
            <a:r>
              <a:rPr lang="en-US" dirty="0">
                <a:cs typeface="Calibri"/>
              </a:rPr>
              <a:t>Play: Safe outdoor spaces</a:t>
            </a:r>
          </a:p>
          <a:p>
            <a:r>
              <a:rPr lang="en-US" dirty="0">
                <a:cs typeface="Calibri"/>
              </a:rPr>
              <a:t>Join: Children's Environmental Rights Initiative (CERI), ASEAN Youth Organization, United Nations Major Group on Children and Youth, Asia Pacific Regional Youth Caucus, UNEP Major Group on Children and </a:t>
            </a:r>
            <a:r>
              <a:rPr lang="en-US" dirty="0" smtClean="0">
                <a:cs typeface="Calibri"/>
              </a:rPr>
              <a:t>Youth (or even, U-Inspire</a:t>
            </a:r>
            <a:r>
              <a:rPr lang="en-US" baseline="0" dirty="0" smtClean="0">
                <a:cs typeface="Calibri"/>
              </a:rPr>
              <a:t> network)</a:t>
            </a:r>
            <a:endParaRPr lang="en-US" dirty="0">
              <a:cs typeface="Calibri"/>
            </a:endParaRPr>
          </a:p>
        </p:txBody>
      </p:sp>
      <p:sp>
        <p:nvSpPr>
          <p:cNvPr id="4" name="Slide Number Placeholder 3"/>
          <p:cNvSpPr>
            <a:spLocks noGrp="1"/>
          </p:cNvSpPr>
          <p:nvPr>
            <p:ph type="sldNum" sz="quarter" idx="5"/>
          </p:nvPr>
        </p:nvSpPr>
        <p:spPr/>
        <p:txBody>
          <a:bodyPr/>
          <a:lstStyle/>
          <a:p>
            <a:fld id="{D0B3BBC7-F6C4-4AAA-BC07-E4431B26A363}" type="slidenum">
              <a:rPr lang="en-US"/>
              <a:t>12</a:t>
            </a:fld>
            <a:endParaRPr lang="en-US"/>
          </a:p>
        </p:txBody>
      </p:sp>
    </p:spTree>
    <p:extLst>
      <p:ext uri="{BB962C8B-B14F-4D97-AF65-F5344CB8AC3E}">
        <p14:creationId xmlns:p14="http://schemas.microsoft.com/office/powerpoint/2010/main" val="3914283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is vital for children to realize their rights to a safe, clean, healthy and sustainable environment, as...</a:t>
            </a:r>
          </a:p>
          <a:p>
            <a:endParaRPr lang="en-US">
              <a:cs typeface="Calibri"/>
            </a:endParaRPr>
          </a:p>
          <a:p>
            <a:r>
              <a:rPr lang="en-US">
                <a:cs typeface="Calibri"/>
              </a:rPr>
              <a:t>Source:</a:t>
            </a:r>
          </a:p>
          <a:p>
            <a:r>
              <a:rPr lang="en-US"/>
              <a:t>https://blogs.unicef.org/east-asia-pacific/youth-reflections-on-childrens-rights-to-a-healthy-environment-in-the-asean-region/</a:t>
            </a:r>
          </a:p>
        </p:txBody>
      </p:sp>
      <p:sp>
        <p:nvSpPr>
          <p:cNvPr id="4" name="Slide Number Placeholder 3"/>
          <p:cNvSpPr>
            <a:spLocks noGrp="1"/>
          </p:cNvSpPr>
          <p:nvPr>
            <p:ph type="sldNum" sz="quarter" idx="10"/>
          </p:nvPr>
        </p:nvSpPr>
        <p:spPr/>
        <p:txBody>
          <a:bodyPr/>
          <a:lstStyle/>
          <a:p>
            <a:fld id="{7257A55F-4C5B-E248-9EC8-471E991E4A83}" type="slidenum">
              <a:rPr lang="en-US" smtClean="0"/>
              <a:t>13</a:t>
            </a:fld>
            <a:endParaRPr lang="en-US"/>
          </a:p>
        </p:txBody>
      </p:sp>
    </p:spTree>
    <p:extLst>
      <p:ext uri="{BB962C8B-B14F-4D97-AF65-F5344CB8AC3E}">
        <p14:creationId xmlns:p14="http://schemas.microsoft.com/office/powerpoint/2010/main" val="1399711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a:t>
            </a:r>
          </a:p>
          <a:p>
            <a:endParaRPr lang="en-US" dirty="0" smtClean="0"/>
          </a:p>
          <a:p>
            <a:r>
              <a:rPr lang="en-US" dirty="0" smtClean="0"/>
              <a:t>I</a:t>
            </a:r>
            <a:r>
              <a:rPr lang="en-US" baseline="0" dirty="0" smtClean="0"/>
              <a:t> will be dropping links in chat, and feel free to ask any questions.</a:t>
            </a:r>
          </a:p>
          <a:p>
            <a:endParaRPr lang="en-US" baseline="0" dirty="0" smtClean="0"/>
          </a:p>
          <a:p>
            <a:r>
              <a:rPr lang="en-US" baseline="0" dirty="0" smtClean="0"/>
              <a:t>UNICEF Links:</a:t>
            </a:r>
          </a:p>
          <a:p>
            <a:endParaRPr lang="en-US" baseline="0" dirty="0" smtClean="0"/>
          </a:p>
          <a:p>
            <a:r>
              <a:rPr lang="en-US" baseline="0" dirty="0" smtClean="0"/>
              <a:t>1. Impact of Climate Change on Children - https://</a:t>
            </a:r>
            <a:r>
              <a:rPr lang="en-US" baseline="0" dirty="0" err="1" smtClean="0"/>
              <a:t>www.unicef.org</a:t>
            </a:r>
            <a:r>
              <a:rPr lang="en-US" baseline="0" dirty="0" smtClean="0"/>
              <a:t>/</a:t>
            </a:r>
            <a:r>
              <a:rPr lang="en-US" baseline="0" dirty="0" err="1" smtClean="0"/>
              <a:t>malaysia</a:t>
            </a:r>
            <a:r>
              <a:rPr lang="en-US" baseline="0" dirty="0" smtClean="0"/>
              <a:t>/reports/impact-climate-change-children </a:t>
            </a:r>
          </a:p>
          <a:p>
            <a:endParaRPr lang="en-US" baseline="0" dirty="0" smtClean="0"/>
          </a:p>
          <a:p>
            <a:r>
              <a:rPr lang="en-US" baseline="0" dirty="0" smtClean="0"/>
              <a:t>2. Change for Climate Report - https://</a:t>
            </a:r>
            <a:r>
              <a:rPr lang="en-US" baseline="0" dirty="0" err="1" smtClean="0"/>
              <a:t>www.unicef.org</a:t>
            </a:r>
            <a:r>
              <a:rPr lang="en-US" baseline="0" dirty="0" smtClean="0"/>
              <a:t>/</a:t>
            </a:r>
            <a:r>
              <a:rPr lang="en-US" baseline="0" dirty="0" err="1" smtClean="0"/>
              <a:t>malaysia</a:t>
            </a:r>
            <a:r>
              <a:rPr lang="en-US" baseline="0" dirty="0" smtClean="0"/>
              <a:t>/reports/report-change-climate</a:t>
            </a:r>
          </a:p>
          <a:p>
            <a:r>
              <a:rPr lang="en-US" baseline="0" dirty="0" smtClean="0"/>
              <a:t/>
            </a:r>
            <a:br>
              <a:rPr lang="en-US" baseline="0" dirty="0" smtClean="0"/>
            </a:br>
            <a:r>
              <a:rPr lang="en-US" baseline="0" dirty="0" smtClean="0"/>
              <a:t>3. PPG Children’s Rights to Healthy Environment in ASEAN Region - https://</a:t>
            </a:r>
            <a:r>
              <a:rPr lang="en-US" baseline="0" dirty="0" err="1" smtClean="0"/>
              <a:t>www.unicef.org</a:t>
            </a:r>
            <a:r>
              <a:rPr lang="en-US" baseline="0" dirty="0" smtClean="0"/>
              <a:t>/</a:t>
            </a:r>
            <a:r>
              <a:rPr lang="en-US" baseline="0" dirty="0" err="1" smtClean="0"/>
              <a:t>eap</a:t>
            </a:r>
            <a:r>
              <a:rPr lang="en-US" baseline="0" dirty="0" smtClean="0"/>
              <a:t>/reports/childrens-rights-safe-clean-healthy-and-sustainable-environment-asean-region </a:t>
            </a:r>
          </a:p>
          <a:p>
            <a:endParaRPr lang="en-US" baseline="0" dirty="0" smtClean="0"/>
          </a:p>
          <a:p>
            <a:r>
              <a:rPr lang="en-US" baseline="0" dirty="0" smtClean="0"/>
              <a:t>4. Child-friendly information brief - https://</a:t>
            </a:r>
            <a:r>
              <a:rPr lang="en-US" baseline="0" dirty="0" err="1" smtClean="0"/>
              <a:t>www.unep.org</a:t>
            </a:r>
            <a:r>
              <a:rPr lang="en-US" baseline="0" dirty="0" smtClean="0"/>
              <a:t>/resources/publication/principles-and-policy-guidance-childrens-rights-safe-clean-healthy-and</a:t>
            </a:r>
          </a:p>
        </p:txBody>
      </p:sp>
      <p:sp>
        <p:nvSpPr>
          <p:cNvPr id="4" name="Slide Number Placeholder 3"/>
          <p:cNvSpPr>
            <a:spLocks noGrp="1"/>
          </p:cNvSpPr>
          <p:nvPr>
            <p:ph type="sldNum" sz="quarter" idx="10"/>
          </p:nvPr>
        </p:nvSpPr>
        <p:spPr/>
        <p:txBody>
          <a:bodyPr/>
          <a:lstStyle/>
          <a:p>
            <a:fld id="{2479C4ED-0E1E-4278-8C50-242B60853185}" type="slidenum">
              <a:rPr lang="uk-UA" smtClean="0"/>
              <a:t>14</a:t>
            </a:fld>
            <a:endParaRPr lang="uk-UA"/>
          </a:p>
        </p:txBody>
      </p:sp>
    </p:spTree>
    <p:extLst>
      <p:ext uri="{BB962C8B-B14F-4D97-AF65-F5344CB8AC3E}">
        <p14:creationId xmlns:p14="http://schemas.microsoft.com/office/powerpoint/2010/main" val="1105196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UNICEF, UNEP, and UN Human Rights have developed the </a:t>
            </a:r>
            <a:r>
              <a:rPr lang="en-US" i="1"/>
              <a:t>Principles and Policy Guidance</a:t>
            </a:r>
            <a:r>
              <a:rPr lang="en-US"/>
              <a:t> to empower children and to be a tool they can use as they engage with others to protect and defend their rights to a healthy environment. </a:t>
            </a:r>
          </a:p>
          <a:p>
            <a:r>
              <a:rPr lang="en-US"/>
              <a:t>  </a:t>
            </a:r>
            <a:endParaRPr lang="en-US">
              <a:cs typeface="Calibri"/>
            </a:endParaRPr>
          </a:p>
          <a:p>
            <a:r>
              <a:rPr lang="en-US"/>
              <a:t>The three agencies invite all of their partners who are participating in this launch, and others who could not be here today, to join them in adapting and implementing the </a:t>
            </a:r>
            <a:r>
              <a:rPr lang="en-US" i="1"/>
              <a:t>Principles and Policy Guidance</a:t>
            </a:r>
            <a:r>
              <a:rPr lang="en-US"/>
              <a:t> across Asia and the Pacific, to achieve the vision of a safe, clean, healthy, and sustainable world for children to live and grow up – a world where they have clear air to breathe, clean water to drink, healthy ecosystems, and an environment increasingly free from all types of pollution. </a:t>
            </a:r>
            <a:endParaRPr lang="en-US">
              <a:cs typeface="Calibri"/>
            </a:endParaRPr>
          </a:p>
        </p:txBody>
      </p:sp>
      <p:sp>
        <p:nvSpPr>
          <p:cNvPr id="4" name="Slide Number Placeholder 3"/>
          <p:cNvSpPr>
            <a:spLocks noGrp="1"/>
          </p:cNvSpPr>
          <p:nvPr>
            <p:ph type="sldNum" sz="quarter" idx="10"/>
          </p:nvPr>
        </p:nvSpPr>
        <p:spPr/>
        <p:txBody>
          <a:bodyPr/>
          <a:lstStyle/>
          <a:p>
            <a:fld id="{7257A55F-4C5B-E248-9EC8-471E991E4A83}" type="slidenum">
              <a:rPr lang="en-US" smtClean="0"/>
              <a:t>15</a:t>
            </a:fld>
            <a:endParaRPr lang="en-US"/>
          </a:p>
        </p:txBody>
      </p:sp>
    </p:spTree>
    <p:extLst>
      <p:ext uri="{BB962C8B-B14F-4D97-AF65-F5344CB8AC3E}">
        <p14:creationId xmlns:p14="http://schemas.microsoft.com/office/powerpoint/2010/main" val="1027858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Very </a:t>
            </a:r>
            <a:r>
              <a:rPr lang="en-US" dirty="0" err="1"/>
              <a:t>colourful</a:t>
            </a:r>
            <a:r>
              <a:rPr lang="en-US" dirty="0"/>
              <a:t> slide shows us the Convention on the Rights of the Child, or better known as the </a:t>
            </a:r>
            <a:r>
              <a:rPr lang="en-US" dirty="0" smtClean="0"/>
              <a:t>CRC.</a:t>
            </a:r>
          </a:p>
          <a:p>
            <a:endParaRPr lang="en-US" dirty="0" smtClean="0"/>
          </a:p>
          <a:p>
            <a:r>
              <a:rPr lang="en-US" dirty="0" smtClean="0"/>
              <a:t>In </a:t>
            </a:r>
            <a:r>
              <a:rPr lang="en-US" dirty="0"/>
              <a:t>1989, world leaders made a historic commitment to the world’s children by adopting the UN CRC– an international agreement on childhood. </a:t>
            </a:r>
            <a:endParaRPr lang="en-US" dirty="0">
              <a:cs typeface="Calibri" panose="020F0502020204030204"/>
            </a:endParaRPr>
          </a:p>
          <a:p>
            <a:endParaRPr lang="en-US" dirty="0"/>
          </a:p>
          <a:p>
            <a:r>
              <a:rPr lang="en-US" dirty="0"/>
              <a:t>It has become the most widely ratified human rights treaty in history and has helped transform children’s lives around the world. </a:t>
            </a:r>
            <a:endParaRPr lang="en-US" dirty="0" smtClean="0"/>
          </a:p>
          <a:p>
            <a:endParaRPr lang="en-US" dirty="0" smtClean="0">
              <a:cs typeface="Calibri" panose="020F0502020204030204"/>
            </a:endParaRPr>
          </a:p>
          <a:p>
            <a:r>
              <a:rPr lang="en-US" dirty="0" smtClean="0">
                <a:cs typeface="Calibri" panose="020F0502020204030204"/>
              </a:rPr>
              <a:t>We know</a:t>
            </a:r>
            <a:r>
              <a:rPr lang="en-US" baseline="0" dirty="0" smtClean="0">
                <a:cs typeface="Calibri" panose="020F0502020204030204"/>
              </a:rPr>
              <a:t> that CC threatens children’s survival, development, nutrition, education and access to healthcare – all of which are enshrined in the CRC.</a:t>
            </a:r>
            <a:endParaRPr lang="en-US" dirty="0">
              <a:cs typeface="Calibri" panose="020F0502020204030204"/>
            </a:endParaRPr>
          </a:p>
          <a:p>
            <a:endParaRPr lang="en-US" dirty="0"/>
          </a:p>
          <a:p>
            <a:r>
              <a:rPr lang="en-US" dirty="0"/>
              <a:t>Significantly, </a:t>
            </a:r>
            <a:r>
              <a:rPr lang="en-US" dirty="0" smtClean="0"/>
              <a:t>the</a:t>
            </a:r>
            <a:r>
              <a:rPr lang="en-US" baseline="0" dirty="0" smtClean="0"/>
              <a:t> CRC</a:t>
            </a:r>
            <a:r>
              <a:rPr lang="en-US" dirty="0" smtClean="0"/>
              <a:t> </a:t>
            </a:r>
            <a:r>
              <a:rPr lang="en-US" dirty="0"/>
              <a:t>made the link between children’s rights and the environment in the context of the risks that pollution creates for children’s health and in the context of education. </a:t>
            </a:r>
            <a:endParaRPr lang="en-US" dirty="0">
              <a:cs typeface="Calibri"/>
            </a:endParaRPr>
          </a:p>
          <a:p>
            <a:endParaRPr lang="en-US" dirty="0">
              <a:cs typeface="Calibri"/>
            </a:endParaRPr>
          </a:p>
          <a:p>
            <a:endParaRPr lang="en-US" dirty="0"/>
          </a:p>
          <a:p>
            <a:endParaRPr lang="en-US" dirty="0"/>
          </a:p>
          <a:p>
            <a:r>
              <a:rPr lang="en-US" dirty="0"/>
              <a:t>Seon</a:t>
            </a:r>
            <a:r>
              <a:rPr lang="en-US" baseline="0" dirty="0"/>
              <a:t> Mi’s MERCY presentation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7257A55F-4C5B-E248-9EC8-471E991E4A83}" type="slidenum">
              <a:rPr lang="en-US" smtClean="0"/>
              <a:t>2</a:t>
            </a:fld>
            <a:endParaRPr lang="en-US"/>
          </a:p>
        </p:txBody>
      </p:sp>
    </p:spTree>
    <p:extLst>
      <p:ext uri="{BB962C8B-B14F-4D97-AF65-F5344CB8AC3E}">
        <p14:creationId xmlns:p14="http://schemas.microsoft.com/office/powerpoint/2010/main" val="835136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cs typeface="Calibri"/>
            </a:endParaRPr>
          </a:p>
          <a:p>
            <a:endParaRPr lang="en-US" dirty="0" smtClean="0">
              <a:cs typeface="Calibri"/>
            </a:endParaRPr>
          </a:p>
          <a:p>
            <a:r>
              <a:rPr lang="en-US" dirty="0" smtClean="0">
                <a:cs typeface="Calibri"/>
              </a:rPr>
              <a:t>*Change</a:t>
            </a:r>
            <a:r>
              <a:rPr lang="en-US" baseline="0" dirty="0" smtClean="0">
                <a:cs typeface="Calibri"/>
              </a:rPr>
              <a:t> to UNEP link</a:t>
            </a:r>
            <a:endParaRPr lang="en-US" dirty="0" smtClean="0">
              <a:cs typeface="Calibri"/>
            </a:endParaRPr>
          </a:p>
          <a:p>
            <a:endParaRPr lang="en-US" dirty="0" smtClean="0">
              <a:cs typeface="Calibri"/>
            </a:endParaRPr>
          </a:p>
          <a:p>
            <a:r>
              <a:rPr lang="en-US" dirty="0" smtClean="0">
                <a:cs typeface="Calibri"/>
              </a:rPr>
              <a:t>While</a:t>
            </a:r>
            <a:r>
              <a:rPr lang="en-US" baseline="0" dirty="0" smtClean="0">
                <a:cs typeface="Calibri"/>
              </a:rPr>
              <a:t> I speak, you may s</a:t>
            </a:r>
            <a:r>
              <a:rPr lang="en-US" dirty="0" smtClean="0">
                <a:cs typeface="Calibri"/>
              </a:rPr>
              <a:t>can </a:t>
            </a:r>
            <a:r>
              <a:rPr lang="en-US" dirty="0">
                <a:cs typeface="Calibri"/>
              </a:rPr>
              <a:t>QR code to access the </a:t>
            </a:r>
            <a:r>
              <a:rPr lang="en-US" dirty="0" smtClean="0">
                <a:cs typeface="Calibri"/>
              </a:rPr>
              <a:t>document.</a:t>
            </a:r>
          </a:p>
          <a:p>
            <a:endParaRPr lang="en-US" dirty="0" smtClean="0">
              <a:cs typeface="Calibri"/>
            </a:endParaRPr>
          </a:p>
          <a:p>
            <a:r>
              <a:rPr lang="en-US" dirty="0" smtClean="0">
                <a:cs typeface="Calibri"/>
              </a:rPr>
              <a:t>Last</a:t>
            </a:r>
            <a:r>
              <a:rPr lang="en-US" baseline="0" dirty="0" smtClean="0">
                <a:cs typeface="Calibri"/>
              </a:rPr>
              <a:t> year, UNICEF together with UNEP and UN Human Rights published the PPG on Children’s Rights</a:t>
            </a:r>
            <a:r>
              <a:rPr lang="is-IS" baseline="0" dirty="0" smtClean="0">
                <a:cs typeface="Calibri"/>
              </a:rPr>
              <a:t>…</a:t>
            </a:r>
            <a:endParaRPr lang="en-US" dirty="0">
              <a:cs typeface="Calibri"/>
            </a:endParaRPr>
          </a:p>
          <a:p>
            <a:endParaRPr lang="en-US" dirty="0">
              <a:cs typeface="Calibri"/>
            </a:endParaRPr>
          </a:p>
          <a:p>
            <a:r>
              <a:rPr lang="en-US" dirty="0"/>
              <a:t>Objective: To identify, clarify, and consolidate policy guidance which governments, civil society, businesses, and children in Member States of the Association of Southeast Asian Nations (ASEAN) can use to advance efforts to incorporate children’s rights to a healthy environment in policies, legal frameworks, and operational guidelines to strengthen awareness of, and further reinforce the political will to protect children’s rights to a healthy environment.</a:t>
            </a:r>
          </a:p>
          <a:p>
            <a:pPr marL="171450" indent="-171450">
              <a:buFont typeface="Arial"/>
              <a:buChar char="•"/>
            </a:pPr>
            <a:endParaRPr lang="en-US" dirty="0"/>
          </a:p>
          <a:p>
            <a:pPr marL="171450" indent="-171450">
              <a:buFont typeface="Arial"/>
              <a:buChar char="•"/>
            </a:pPr>
            <a:r>
              <a:rPr lang="en-US" dirty="0"/>
              <a:t>Source: </a:t>
            </a:r>
            <a:r>
              <a:rPr lang="en-US" dirty="0">
                <a:hlinkClick r:id="rId3"/>
              </a:rPr>
              <a:t>https://www.unep.org/events/webinar/policy-guidance-childrens-rights-safe-clean-healthy-and-sustainable-environment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57A55F-4C5B-E248-9EC8-471E991E4A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341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Children and youth are key agents of change in tackling the triple planetary crisis of  </a:t>
            </a:r>
            <a:r>
              <a:rPr lang="en-US" b="1" dirty="0"/>
              <a:t>climate change, pollution and biodiversity loss</a:t>
            </a:r>
            <a:r>
              <a:rPr lang="en-US" dirty="0"/>
              <a:t>, which risks undoing decades of progress fighting </a:t>
            </a:r>
            <a:r>
              <a:rPr lang="en-US" b="1" dirty="0"/>
              <a:t>for children’s basic rights</a:t>
            </a:r>
            <a:r>
              <a:rPr lang="en-US" dirty="0"/>
              <a:t>. Although they are often not given space to participate in making decisions about their environment, children and youth are increasingly raising their voices because they understand that environmental emergencies are issues of intergenerational justice. The needs and priorities of children and youth cannot be ignored in an inclusive approach to addressing the climate and environmental crisis.</a:t>
            </a:r>
          </a:p>
          <a:p>
            <a:endParaRPr lang="en-US" dirty="0"/>
          </a:p>
          <a:p>
            <a:r>
              <a:rPr lang="en-US" dirty="0"/>
              <a:t>Children, especially from the most vulnerable and marginalized backgrounds, are more exposed to and disproportionately impacted by all kinds of environmental harm than any other group, despite being the least responsible for it. Almost every child on earth is exposed to at least one form of climate and environmental hazard, shock or stress, affecting their ability to </a:t>
            </a:r>
            <a:r>
              <a:rPr lang="en-US" dirty="0" err="1"/>
              <a:t>realise</a:t>
            </a:r>
            <a:r>
              <a:rPr lang="en-US" dirty="0"/>
              <a:t> the rights guaranteed to them.</a:t>
            </a:r>
            <a:endParaRPr lang="en-US" dirty="0">
              <a:cs typeface="Calibri"/>
            </a:endParaRPr>
          </a:p>
        </p:txBody>
      </p:sp>
      <p:sp>
        <p:nvSpPr>
          <p:cNvPr id="4" name="Slide Number Placeholder 3"/>
          <p:cNvSpPr>
            <a:spLocks noGrp="1"/>
          </p:cNvSpPr>
          <p:nvPr>
            <p:ph type="sldNum" sz="quarter" idx="5"/>
          </p:nvPr>
        </p:nvSpPr>
        <p:spPr/>
        <p:txBody>
          <a:bodyPr/>
          <a:lstStyle/>
          <a:p>
            <a:fld id="{D0B3BBC7-F6C4-4AAA-BC07-E4431B26A363}" type="slidenum">
              <a:rPr lang="en-US"/>
              <a:t>4</a:t>
            </a:fld>
            <a:endParaRPr lang="en-US"/>
          </a:p>
        </p:txBody>
      </p:sp>
    </p:spTree>
    <p:extLst>
      <p:ext uri="{BB962C8B-B14F-4D97-AF65-F5344CB8AC3E}">
        <p14:creationId xmlns:p14="http://schemas.microsoft.com/office/powerpoint/2010/main" val="2749435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triple threats of </a:t>
            </a:r>
            <a:r>
              <a:rPr lang="en-US" b="1" dirty="0"/>
              <a:t>climate change, pollution, and biodiversity loss</a:t>
            </a:r>
            <a:r>
              <a:rPr lang="en-US" dirty="0"/>
              <a:t> will </a:t>
            </a:r>
            <a:r>
              <a:rPr lang="en-US" u="sng" dirty="0"/>
              <a:t>transform childhood and jeopardize a sustainable future</a:t>
            </a:r>
            <a:r>
              <a:rPr lang="en-US" dirty="0"/>
              <a:t> for children and future generations globally. It is vital for children to be able to protect and defend their rights to a safe, clean, healthy and sustainable environment.</a:t>
            </a:r>
            <a:endParaRPr lang="en-GB" dirty="0">
              <a:cs typeface="Calibri"/>
            </a:endParaRPr>
          </a:p>
          <a:p>
            <a:endParaRPr lang="en-US" dirty="0"/>
          </a:p>
          <a:p>
            <a:r>
              <a:rPr lang="en-GB" dirty="0" smtClean="0"/>
              <a:t>For context,</a:t>
            </a:r>
            <a:r>
              <a:rPr lang="en-GB" baseline="0" dirty="0" smtClean="0"/>
              <a:t> </a:t>
            </a:r>
            <a:r>
              <a:rPr lang="en-GB" dirty="0" smtClean="0"/>
              <a:t>UNICEF</a:t>
            </a:r>
            <a:r>
              <a:rPr lang="en-GB" dirty="0"/>
              <a:t>, UNEP, and UN Human Rights are founding members of the Children’s Environmental Rights Initiative or CERI.</a:t>
            </a:r>
            <a:endParaRPr lang="en-US" dirty="0">
              <a:cs typeface="Calibri"/>
            </a:endParaRPr>
          </a:p>
          <a:p>
            <a:endParaRPr lang="en-GB" dirty="0"/>
          </a:p>
          <a:p>
            <a:r>
              <a:rPr lang="en-GB" dirty="0"/>
              <a:t>CERI identified two major gaps for children’s rights to a healthy environment:</a:t>
            </a:r>
            <a:endParaRPr lang="en-US" dirty="0"/>
          </a:p>
          <a:p>
            <a:endParaRPr lang="en-GB" dirty="0"/>
          </a:p>
          <a:p>
            <a:r>
              <a:rPr lang="en-GB" dirty="0"/>
              <a:t>There has been no guidance of any kind on applying children’s rights to a healthy environment at any level</a:t>
            </a:r>
            <a:endParaRPr lang="en-US" dirty="0"/>
          </a:p>
          <a:p>
            <a:r>
              <a:rPr lang="en-GB" dirty="0"/>
              <a:t>And</a:t>
            </a:r>
            <a:endParaRPr lang="en-US" dirty="0">
              <a:cs typeface="Calibri" panose="020F0502020204030204"/>
            </a:endParaRPr>
          </a:p>
          <a:p>
            <a:endParaRPr lang="en-GB" dirty="0">
              <a:cs typeface="Calibri"/>
            </a:endParaRPr>
          </a:p>
          <a:p>
            <a:r>
              <a:rPr lang="en-GB" dirty="0"/>
              <a:t>People working on children’s rights and people working on environmental issues seldom work together.</a:t>
            </a:r>
            <a:endParaRPr lang="en-US" dirty="0"/>
          </a:p>
          <a:p>
            <a:endParaRPr lang="en-GB" dirty="0"/>
          </a:p>
          <a:p>
            <a:r>
              <a:rPr lang="en-GB" dirty="0"/>
              <a:t>The Principles and Policy Guidance are the first step to begin to fill these gaps at the regional level.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7257A55F-4C5B-E248-9EC8-471E991E4A83}" type="slidenum">
              <a:rPr lang="en-US" smtClean="0"/>
              <a:t>5</a:t>
            </a:fld>
            <a:endParaRPr lang="en-US"/>
          </a:p>
        </p:txBody>
      </p:sp>
    </p:spTree>
    <p:extLst>
      <p:ext uri="{BB962C8B-B14F-4D97-AF65-F5344CB8AC3E}">
        <p14:creationId xmlns:p14="http://schemas.microsoft.com/office/powerpoint/2010/main" val="514121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combined input from the Virtual Expert Group, public comments, and the webinar for children and youth, together with support from UNICEF, UNEP, and UN Human Rights, produced the Principles and Policy Guidance.</a:t>
            </a:r>
          </a:p>
          <a:p>
            <a:r>
              <a:rPr lang="en-GB" dirty="0">
                <a:cs typeface="Calibri"/>
              </a:rPr>
              <a:t>There are 9 general principles and 28 specific principles.</a:t>
            </a:r>
            <a:endParaRPr lang="en-GB" dirty="0"/>
          </a:p>
          <a:p>
            <a:endParaRPr lang="en-GB" dirty="0"/>
          </a:p>
          <a:p>
            <a:r>
              <a:rPr lang="en-GB" dirty="0">
                <a:cs typeface="Calibri"/>
              </a:rPr>
              <a:t>Policy guidance for all of the principles is targeted at four adult stakeholder groups: States or governments, civil society organizations, businesses, and the media.</a:t>
            </a:r>
            <a:endParaRPr lang="en-GB" dirty="0"/>
          </a:p>
          <a:p>
            <a:endParaRPr lang="en-GB" dirty="0">
              <a:cs typeface="Calibri"/>
            </a:endParaRPr>
          </a:p>
          <a:p>
            <a:r>
              <a:rPr lang="en-GB" dirty="0">
                <a:cs typeface="Calibri"/>
              </a:rPr>
              <a:t>There is also guidance on what children can do to use the principles in their daily </a:t>
            </a:r>
            <a:r>
              <a:rPr lang="en-GB" dirty="0" smtClean="0">
                <a:cs typeface="Calibri"/>
              </a:rPr>
              <a:t>lives</a:t>
            </a:r>
            <a:r>
              <a:rPr lang="en-GB" baseline="0" dirty="0" smtClean="0">
                <a:cs typeface="Calibri"/>
              </a:rPr>
              <a:t> – which, will be focusing on today.</a:t>
            </a:r>
            <a:endParaRPr lang="en-GB" dirty="0"/>
          </a:p>
          <a:p>
            <a:r>
              <a:rPr lang="en-GB" dirty="0"/>
              <a:t> </a:t>
            </a:r>
            <a:endParaRPr lang="en-GB" dirty="0">
              <a:cs typeface="Calibri"/>
            </a:endParaRPr>
          </a:p>
        </p:txBody>
      </p:sp>
      <p:sp>
        <p:nvSpPr>
          <p:cNvPr id="4" name="Slide Number Placeholder 3"/>
          <p:cNvSpPr>
            <a:spLocks noGrp="1"/>
          </p:cNvSpPr>
          <p:nvPr>
            <p:ph type="sldNum" sz="quarter" idx="5"/>
          </p:nvPr>
        </p:nvSpPr>
        <p:spPr/>
        <p:txBody>
          <a:bodyPr/>
          <a:lstStyle/>
          <a:p>
            <a:fld id="{7257A55F-4C5B-E248-9EC8-471E991E4A83}" type="slidenum">
              <a:rPr lang="en-US" smtClean="0"/>
              <a:t>6</a:t>
            </a:fld>
            <a:endParaRPr lang="en-US"/>
          </a:p>
        </p:txBody>
      </p:sp>
    </p:spTree>
    <p:extLst>
      <p:ext uri="{BB962C8B-B14F-4D97-AF65-F5344CB8AC3E}">
        <p14:creationId xmlns:p14="http://schemas.microsoft.com/office/powerpoint/2010/main" val="2061753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Convey principles</a:t>
            </a:r>
          </a:p>
          <a:p>
            <a:endParaRPr lang="en-US" dirty="0"/>
          </a:p>
          <a:p>
            <a:r>
              <a:rPr lang="en-US" dirty="0"/>
              <a:t>The first general principle is the fundamental one:</a:t>
            </a:r>
          </a:p>
          <a:p>
            <a:pPr marL="171450" indent="-171450">
              <a:buFont typeface="Arial,Sans-Serif"/>
              <a:buChar char="•"/>
            </a:pPr>
            <a:r>
              <a:rPr lang="en-US" dirty="0"/>
              <a:t>All children have the right to be born and grow up in a healthy environment.</a:t>
            </a:r>
          </a:p>
          <a:p>
            <a:pPr marL="171450" indent="-171450">
              <a:buFont typeface="Arial,Sans-Serif"/>
              <a:buChar char="•"/>
            </a:pPr>
            <a:endParaRPr lang="en-US" dirty="0">
              <a:cs typeface="Calibri" panose="020F0502020204030204"/>
            </a:endParaRPr>
          </a:p>
          <a:p>
            <a:r>
              <a:rPr lang="en-US" dirty="0">
                <a:cs typeface="Calibri" panose="020F0502020204030204"/>
              </a:rPr>
              <a:t>Followed by:</a:t>
            </a:r>
          </a:p>
          <a:p>
            <a:pPr marL="171450" indent="-171450">
              <a:buFont typeface="Arial,Sans-Serif"/>
              <a:buChar char="•"/>
            </a:pPr>
            <a:endParaRPr lang="en-US" dirty="0">
              <a:cs typeface="Calibri" panose="020F0502020204030204"/>
            </a:endParaRPr>
          </a:p>
          <a:p>
            <a:pPr marL="171450" indent="-171450">
              <a:buFont typeface="Arial,Sans-Serif"/>
              <a:buChar char="•"/>
            </a:pPr>
            <a:r>
              <a:rPr lang="en-US" dirty="0">
                <a:cs typeface="Calibri" panose="020F0502020204030204"/>
              </a:rPr>
              <a:t>The</a:t>
            </a:r>
            <a:r>
              <a:rPr lang="en-US" dirty="0"/>
              <a:t> right to participation, age-appropriate information and the right to education.</a:t>
            </a:r>
            <a:endParaRPr lang="en-US" dirty="0">
              <a:cs typeface="Calibri" panose="020F0502020204030204"/>
            </a:endParaRPr>
          </a:p>
          <a:p>
            <a:endParaRPr lang="en-US" dirty="0"/>
          </a:p>
          <a:p>
            <a:r>
              <a:rPr lang="en-US" dirty="0"/>
              <a:t>There are also general principles on:</a:t>
            </a:r>
            <a:endParaRPr lang="en-US" dirty="0">
              <a:cs typeface="Calibri"/>
            </a:endParaRPr>
          </a:p>
          <a:p>
            <a:pPr marL="171450" indent="-171450">
              <a:buFont typeface="Arial,Sans-Serif"/>
              <a:buChar char="•"/>
            </a:pPr>
            <a:r>
              <a:rPr lang="en-US" dirty="0"/>
              <a:t>The right to play in a healthy environment</a:t>
            </a:r>
          </a:p>
          <a:p>
            <a:pPr marL="171450" indent="-171450">
              <a:buFont typeface="Arial,Sans-Serif"/>
              <a:buChar char="•"/>
            </a:pPr>
            <a:r>
              <a:rPr lang="en-US" dirty="0"/>
              <a:t>The right to be protected from the impacts of climate change and all forms of environmental degradation</a:t>
            </a:r>
            <a:endParaRPr lang="en-US" dirty="0">
              <a:cs typeface="Calibri"/>
            </a:endParaRPr>
          </a:p>
          <a:p>
            <a:pPr marL="171450" indent="-171450">
              <a:buFont typeface="Arial,Sans-Serif"/>
              <a:buChar char="•"/>
            </a:pPr>
            <a:r>
              <a:rPr lang="en-US" dirty="0"/>
              <a:t>The right to be protected from harm from business activities</a:t>
            </a:r>
          </a:p>
          <a:p>
            <a:pPr marL="171450" indent="-171450">
              <a:buFont typeface="Arial,Sans-Serif"/>
              <a:buChar char="•"/>
            </a:pPr>
            <a:r>
              <a:rPr lang="en-US" dirty="0"/>
              <a:t>The right to remedies for violations of children’s rights to a healthy environment</a:t>
            </a:r>
          </a:p>
          <a:p>
            <a:r>
              <a:rPr lang="en-US" dirty="0"/>
              <a:t>and</a:t>
            </a:r>
            <a:endParaRPr lang="en-US" dirty="0">
              <a:cs typeface="Calibri" panose="020F0502020204030204"/>
            </a:endParaRPr>
          </a:p>
          <a:p>
            <a:pPr marL="171450" indent="-171450">
              <a:buFont typeface="Arial,Sans-Serif"/>
              <a:buChar char="•"/>
            </a:pPr>
            <a:r>
              <a:rPr lang="en-US" dirty="0"/>
              <a:t>The right to be protected from any kind of harassment when children assert and defend their rights to a healthy environment</a:t>
            </a:r>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0B3BBC7-F6C4-4AAA-BC07-E4431B26A363}" type="slidenum">
              <a:rPr lang="en-US"/>
              <a:t>7</a:t>
            </a:fld>
            <a:endParaRPr lang="en-US"/>
          </a:p>
        </p:txBody>
      </p:sp>
    </p:spTree>
    <p:extLst>
      <p:ext uri="{BB962C8B-B14F-4D97-AF65-F5344CB8AC3E}">
        <p14:creationId xmlns:p14="http://schemas.microsoft.com/office/powerpoint/2010/main" val="878441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Specific principles provide more detail on the general principles. For example:</a:t>
            </a:r>
          </a:p>
          <a:p>
            <a:endParaRPr lang="en-US" dirty="0">
              <a:cs typeface="Calibri"/>
            </a:endParaRPr>
          </a:p>
          <a:p>
            <a:r>
              <a:rPr lang="en-US" dirty="0" smtClean="0">
                <a:cs typeface="Calibri"/>
              </a:rPr>
              <a:t>*briefly</a:t>
            </a:r>
            <a:r>
              <a:rPr lang="en-US" baseline="0" dirty="0" smtClean="0">
                <a:cs typeface="Calibri"/>
              </a:rPr>
              <a:t> mention all*</a:t>
            </a:r>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0B3BBC7-F6C4-4AAA-BC07-E4431B26A363}" type="slidenum">
              <a:rPr lang="en-US"/>
              <a:t>8</a:t>
            </a:fld>
            <a:endParaRPr lang="en-US"/>
          </a:p>
        </p:txBody>
      </p:sp>
    </p:spTree>
    <p:extLst>
      <p:ext uri="{BB962C8B-B14F-4D97-AF65-F5344CB8AC3E}">
        <p14:creationId xmlns:p14="http://schemas.microsoft.com/office/powerpoint/2010/main" val="3525956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suggested measures are indications not meant to be an exhaustive list and will need to be further developed and updated over time. </a:t>
            </a:r>
          </a:p>
          <a:p>
            <a:endParaRPr lang="en-US">
              <a:cs typeface="Calibri"/>
            </a:endParaRPr>
          </a:p>
          <a:p>
            <a:r>
              <a:rPr lang="en-US">
                <a:cs typeface="Calibri"/>
              </a:rPr>
              <a:t>States have a dominant role to play.</a:t>
            </a:r>
          </a:p>
          <a:p>
            <a:endParaRPr lang="en-US">
              <a:cs typeface="Calibri"/>
            </a:endParaRPr>
          </a:p>
          <a:p>
            <a:r>
              <a:rPr lang="en-US">
                <a:cs typeface="Calibri"/>
              </a:rPr>
              <a:t>On laws and regulations, consider:</a:t>
            </a:r>
          </a:p>
          <a:p>
            <a:endParaRPr lang="en-US">
              <a:cs typeface="Calibri"/>
            </a:endParaRPr>
          </a:p>
          <a:p>
            <a:r>
              <a:rPr lang="en-US"/>
              <a:t>Amending or enacting laws and regulations to make environmental and climate education compulsory for students at all levels, including the early childhood level, with particular attention to the needs of girls.</a:t>
            </a:r>
            <a:endParaRPr lang="en-US">
              <a:cs typeface="Calibri"/>
            </a:endParaRPr>
          </a:p>
          <a:p>
            <a:endParaRPr lang="en-US">
              <a:cs typeface="Calibri"/>
            </a:endParaRPr>
          </a:p>
          <a:p>
            <a:r>
              <a:rPr lang="en-US"/>
              <a:t>Amending or enacting land use planning laws and regulations to require that there are safe, green, and public spaces for children of all groups and backgrounds to play in both urban and rural areas, and particularly in communities that are </a:t>
            </a:r>
            <a:r>
              <a:rPr lang="en-US" err="1"/>
              <a:t>marginalised</a:t>
            </a:r>
            <a:r>
              <a:rPr lang="en-US"/>
              <a:t> and poor.</a:t>
            </a:r>
            <a:endParaRPr lang="en-US">
              <a:cs typeface="Calibri"/>
            </a:endParaRPr>
          </a:p>
          <a:p>
            <a:endParaRPr lang="en-US">
              <a:cs typeface="Calibri"/>
            </a:endParaRPr>
          </a:p>
          <a:p>
            <a:r>
              <a:rPr lang="en-US"/>
              <a:t>Mandating the appropriate government entity to conduct monitoring and oversight of the impacts of formal and informal businesses on children of all groups and backgrounds, with the authority to pursue accountability through the criminal justice system.</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0B3BBC7-F6C4-4AAA-BC07-E4431B26A363}" type="slidenum">
              <a:rPr lang="en-US"/>
              <a:t>9</a:t>
            </a:fld>
            <a:endParaRPr lang="en-US"/>
          </a:p>
        </p:txBody>
      </p:sp>
    </p:spTree>
    <p:extLst>
      <p:ext uri="{BB962C8B-B14F-4D97-AF65-F5344CB8AC3E}">
        <p14:creationId xmlns:p14="http://schemas.microsoft.com/office/powerpoint/2010/main" val="2002839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e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hyperlink" Target="https://www.flaticon.com/" TargetMode="External"/><Relationship Id="rId4" Type="http://schemas.openxmlformats.org/officeDocument/2006/relationships/hyperlink" Target="https://www.freepik.com/" TargetMode="External"/><Relationship Id="rId1" Type="http://schemas.openxmlformats.org/officeDocument/2006/relationships/slideMaster" Target="../slideMasters/slideMaster5.xml"/><Relationship Id="rId2" Type="http://schemas.openxmlformats.org/officeDocument/2006/relationships/hyperlink" Target="https://slidesgo.com/" TargetMode="Externa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07D628-6124-2644-9003-DD600444508E}"/>
              </a:ext>
            </a:extLst>
          </p:cNvPr>
          <p:cNvSpPr>
            <a:spLocks noGrp="1"/>
          </p:cNvSpPr>
          <p:nvPr>
            <p:ph type="ctrTitle"/>
          </p:nvPr>
        </p:nvSpPr>
        <p:spPr>
          <a:xfrm>
            <a:off x="1524000" y="1122363"/>
            <a:ext cx="9144000" cy="2387600"/>
          </a:xfrm>
        </p:spPr>
        <p:txBody>
          <a:bodyPr anchor="b"/>
          <a:lstStyle>
            <a:lvl1pPr algn="ctr">
              <a:defRPr sz="6000" b="1"/>
            </a:lvl1pPr>
          </a:lstStyle>
          <a:p>
            <a:r>
              <a:rPr lang="en-US"/>
              <a:t>Click to edit Master title style</a:t>
            </a:r>
          </a:p>
        </p:txBody>
      </p:sp>
      <p:sp>
        <p:nvSpPr>
          <p:cNvPr id="3" name="Subtitle 2">
            <a:extLst>
              <a:ext uri="{FF2B5EF4-FFF2-40B4-BE49-F238E27FC236}">
                <a16:creationId xmlns="" xmlns:a16="http://schemas.microsoft.com/office/drawing/2014/main" id="{9963D490-6B91-9B40-93B6-D7052D24B4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8170F12-22B9-294A-ACED-C6692B05A5F9}"/>
              </a:ext>
            </a:extLst>
          </p:cNvPr>
          <p:cNvSpPr>
            <a:spLocks noGrp="1"/>
          </p:cNvSpPr>
          <p:nvPr>
            <p:ph type="dt" sz="half" idx="10"/>
          </p:nvPr>
        </p:nvSpPr>
        <p:spPr/>
        <p:txBody>
          <a:bodyPr/>
          <a:lstStyle/>
          <a:p>
            <a:fld id="{CFE7B745-DF8B-0242-92E7-F0980AB518CD}" type="datetimeFigureOut">
              <a:rPr lang="en-US" smtClean="0"/>
              <a:t>5/28/22</a:t>
            </a:fld>
            <a:endParaRPr lang="en-US"/>
          </a:p>
        </p:txBody>
      </p:sp>
      <p:sp>
        <p:nvSpPr>
          <p:cNvPr id="5" name="Footer Placeholder 4">
            <a:extLst>
              <a:ext uri="{FF2B5EF4-FFF2-40B4-BE49-F238E27FC236}">
                <a16:creationId xmlns="" xmlns:a16="http://schemas.microsoft.com/office/drawing/2014/main" id="{5652178A-0A86-6F4F-81F1-10BEFF7205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29E43B7-AFD2-084A-9FE3-3A0E37085E05}"/>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974745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8B3F31-B936-6040-84F5-4981DFE3800F}"/>
              </a:ext>
            </a:extLst>
          </p:cNvPr>
          <p:cNvSpPr>
            <a:spLocks noGrp="1"/>
          </p:cNvSpPr>
          <p:nvPr>
            <p:ph type="title"/>
          </p:nvPr>
        </p:nvSpPr>
        <p:spPr/>
        <p:txBody>
          <a:bodyPr/>
          <a:lstStyle>
            <a:lvl1pPr>
              <a:defRPr b="1"/>
            </a:lvl1pPr>
          </a:lstStyle>
          <a:p>
            <a:r>
              <a:rPr lang="en-US"/>
              <a:t>Click to edit Master title style</a:t>
            </a:r>
          </a:p>
        </p:txBody>
      </p:sp>
      <p:sp>
        <p:nvSpPr>
          <p:cNvPr id="3" name="Content Placeholder 2">
            <a:extLst>
              <a:ext uri="{FF2B5EF4-FFF2-40B4-BE49-F238E27FC236}">
                <a16:creationId xmlns="" xmlns:a16="http://schemas.microsoft.com/office/drawing/2014/main" id="{FC79735D-4037-6B41-AEEA-4188A59508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EF7704F-73F5-4542-8B69-2B5C6EB044D8}"/>
              </a:ext>
            </a:extLst>
          </p:cNvPr>
          <p:cNvSpPr>
            <a:spLocks noGrp="1"/>
          </p:cNvSpPr>
          <p:nvPr>
            <p:ph type="dt" sz="half" idx="10"/>
          </p:nvPr>
        </p:nvSpPr>
        <p:spPr/>
        <p:txBody>
          <a:bodyPr/>
          <a:lstStyle/>
          <a:p>
            <a:fld id="{CFE7B745-DF8B-0242-92E7-F0980AB518CD}" type="datetimeFigureOut">
              <a:rPr lang="en-US" smtClean="0"/>
              <a:t>5/28/22</a:t>
            </a:fld>
            <a:endParaRPr lang="en-US"/>
          </a:p>
        </p:txBody>
      </p:sp>
      <p:sp>
        <p:nvSpPr>
          <p:cNvPr id="5" name="Footer Placeholder 4">
            <a:extLst>
              <a:ext uri="{FF2B5EF4-FFF2-40B4-BE49-F238E27FC236}">
                <a16:creationId xmlns="" xmlns:a16="http://schemas.microsoft.com/office/drawing/2014/main" id="{590A8280-11ED-C248-BB95-4C09DD47D0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887FD09-12BF-0446-BC73-68CE403C9AC4}"/>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723943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5899920-A82B-A747-94CC-C56694710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F209C267-18EC-7348-9E53-162AECE295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2F82D47-8DD0-9749-AE7F-F78675B7E344}"/>
              </a:ext>
            </a:extLst>
          </p:cNvPr>
          <p:cNvSpPr>
            <a:spLocks noGrp="1"/>
          </p:cNvSpPr>
          <p:nvPr>
            <p:ph type="dt" sz="half" idx="10"/>
          </p:nvPr>
        </p:nvSpPr>
        <p:spPr/>
        <p:txBody>
          <a:bodyPr/>
          <a:lstStyle/>
          <a:p>
            <a:fld id="{CFE7B745-DF8B-0242-92E7-F0980AB518CD}" type="datetimeFigureOut">
              <a:rPr lang="en-US" smtClean="0"/>
              <a:t>5/28/22</a:t>
            </a:fld>
            <a:endParaRPr lang="en-US"/>
          </a:p>
        </p:txBody>
      </p:sp>
      <p:sp>
        <p:nvSpPr>
          <p:cNvPr id="5" name="Footer Placeholder 4">
            <a:extLst>
              <a:ext uri="{FF2B5EF4-FFF2-40B4-BE49-F238E27FC236}">
                <a16:creationId xmlns="" xmlns:a16="http://schemas.microsoft.com/office/drawing/2014/main" id="{8FDC3ED1-66C3-F641-A83F-53F8F92E8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BA8B1FB-3FDB-434F-97EF-F2193F7DC83E}"/>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37044544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A751B27-F6FF-5145-A6F7-250145D838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36C22D2-DE54-3D49-AD9D-590C98B38B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062A29FB-5194-F944-B216-A10B938644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40E2F98-F074-FE4F-B9AF-31026DF3CC40}"/>
              </a:ext>
            </a:extLst>
          </p:cNvPr>
          <p:cNvSpPr>
            <a:spLocks noGrp="1"/>
          </p:cNvSpPr>
          <p:nvPr>
            <p:ph type="dt" sz="half" idx="10"/>
          </p:nvPr>
        </p:nvSpPr>
        <p:spPr/>
        <p:txBody>
          <a:bodyPr/>
          <a:lstStyle/>
          <a:p>
            <a:fld id="{CFE7B745-DF8B-0242-92E7-F0980AB518CD}" type="datetimeFigureOut">
              <a:rPr lang="en-US" smtClean="0"/>
              <a:t>5/28/22</a:t>
            </a:fld>
            <a:endParaRPr lang="en-US"/>
          </a:p>
        </p:txBody>
      </p:sp>
      <p:sp>
        <p:nvSpPr>
          <p:cNvPr id="6" name="Footer Placeholder 5">
            <a:extLst>
              <a:ext uri="{FF2B5EF4-FFF2-40B4-BE49-F238E27FC236}">
                <a16:creationId xmlns="" xmlns:a16="http://schemas.microsoft.com/office/drawing/2014/main" id="{E58D92DB-94CF-574C-AD06-814A62FCBF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4CC8FCB-0329-4042-B4B8-A87BC2F20E80}"/>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19525037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CD06E7-226F-5B42-980F-6E829A8A88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5CE955A-67B2-AE41-91EC-BB06048626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6D3F5DE-A460-EC48-B430-2303B5DF66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B38184F-EA39-B340-8A97-6AF3C3A2A5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66B354A-D771-B446-8A4F-8AEE7FC44C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2803E13-9CC7-8248-B54B-8C8D2A2F5742}"/>
              </a:ext>
            </a:extLst>
          </p:cNvPr>
          <p:cNvSpPr>
            <a:spLocks noGrp="1"/>
          </p:cNvSpPr>
          <p:nvPr>
            <p:ph type="dt" sz="half" idx="10"/>
          </p:nvPr>
        </p:nvSpPr>
        <p:spPr/>
        <p:txBody>
          <a:bodyPr/>
          <a:lstStyle/>
          <a:p>
            <a:fld id="{CFE7B745-DF8B-0242-92E7-F0980AB518CD}" type="datetimeFigureOut">
              <a:rPr lang="en-US" smtClean="0"/>
              <a:t>5/28/22</a:t>
            </a:fld>
            <a:endParaRPr lang="en-US"/>
          </a:p>
        </p:txBody>
      </p:sp>
      <p:sp>
        <p:nvSpPr>
          <p:cNvPr id="8" name="Footer Placeholder 7">
            <a:extLst>
              <a:ext uri="{FF2B5EF4-FFF2-40B4-BE49-F238E27FC236}">
                <a16:creationId xmlns="" xmlns:a16="http://schemas.microsoft.com/office/drawing/2014/main" id="{70DCEDB4-E80F-6D48-BC70-4D6FE08F08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CD728259-A89B-0A48-80EB-4A5A677E645B}"/>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797772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E2D7AA4-8527-CA4A-9556-ED5AD991BF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2B296265-E4EC-994F-B9C5-6967FDFA69A9}"/>
              </a:ext>
            </a:extLst>
          </p:cNvPr>
          <p:cNvSpPr>
            <a:spLocks noGrp="1"/>
          </p:cNvSpPr>
          <p:nvPr>
            <p:ph type="dt" sz="half" idx="10"/>
          </p:nvPr>
        </p:nvSpPr>
        <p:spPr/>
        <p:txBody>
          <a:bodyPr/>
          <a:lstStyle/>
          <a:p>
            <a:fld id="{CFE7B745-DF8B-0242-92E7-F0980AB518CD}" type="datetimeFigureOut">
              <a:rPr lang="en-US" smtClean="0"/>
              <a:t>5/28/22</a:t>
            </a:fld>
            <a:endParaRPr lang="en-US"/>
          </a:p>
        </p:txBody>
      </p:sp>
      <p:sp>
        <p:nvSpPr>
          <p:cNvPr id="4" name="Footer Placeholder 3">
            <a:extLst>
              <a:ext uri="{FF2B5EF4-FFF2-40B4-BE49-F238E27FC236}">
                <a16:creationId xmlns="" xmlns:a16="http://schemas.microsoft.com/office/drawing/2014/main" id="{D710E688-3679-4B44-97C3-3649853C07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B0BC71AD-904E-864A-952B-D00DAEBCF23A}"/>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3466942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B65BB43-3BDD-6345-A88A-EBD8280FCB10}"/>
              </a:ext>
            </a:extLst>
          </p:cNvPr>
          <p:cNvSpPr>
            <a:spLocks noGrp="1"/>
          </p:cNvSpPr>
          <p:nvPr>
            <p:ph type="dt" sz="half" idx="10"/>
          </p:nvPr>
        </p:nvSpPr>
        <p:spPr/>
        <p:txBody>
          <a:bodyPr/>
          <a:lstStyle/>
          <a:p>
            <a:fld id="{CFE7B745-DF8B-0242-92E7-F0980AB518CD}" type="datetimeFigureOut">
              <a:rPr lang="en-US" smtClean="0"/>
              <a:t>5/28/22</a:t>
            </a:fld>
            <a:endParaRPr lang="en-US"/>
          </a:p>
        </p:txBody>
      </p:sp>
      <p:sp>
        <p:nvSpPr>
          <p:cNvPr id="3" name="Footer Placeholder 2">
            <a:extLst>
              <a:ext uri="{FF2B5EF4-FFF2-40B4-BE49-F238E27FC236}">
                <a16:creationId xmlns="" xmlns:a16="http://schemas.microsoft.com/office/drawing/2014/main" id="{88B624E1-661D-E949-AF27-8D3B0BF8CF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F144AF7-7549-BD4F-AE35-94929A237E72}"/>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626996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AE0E8D-1609-C04B-97CC-7F396A6714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D3BD726A-2033-DF44-A305-D3373F21E0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8E045EAE-E5DA-AF46-8BEA-FA318BFDDE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F4EDA2A-2D64-074F-9C89-EC711B6A33FD}"/>
              </a:ext>
            </a:extLst>
          </p:cNvPr>
          <p:cNvSpPr>
            <a:spLocks noGrp="1"/>
          </p:cNvSpPr>
          <p:nvPr>
            <p:ph type="dt" sz="half" idx="10"/>
          </p:nvPr>
        </p:nvSpPr>
        <p:spPr/>
        <p:txBody>
          <a:bodyPr/>
          <a:lstStyle/>
          <a:p>
            <a:fld id="{CFE7B745-DF8B-0242-92E7-F0980AB518CD}" type="datetimeFigureOut">
              <a:rPr lang="en-US" smtClean="0"/>
              <a:t>5/28/22</a:t>
            </a:fld>
            <a:endParaRPr lang="en-US"/>
          </a:p>
        </p:txBody>
      </p:sp>
      <p:sp>
        <p:nvSpPr>
          <p:cNvPr id="6" name="Footer Placeholder 5">
            <a:extLst>
              <a:ext uri="{FF2B5EF4-FFF2-40B4-BE49-F238E27FC236}">
                <a16:creationId xmlns="" xmlns:a16="http://schemas.microsoft.com/office/drawing/2014/main" id="{76C25C44-DB81-104D-8FC5-A14920D9F1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99F1100-A173-6449-AE5F-FE172AB82EA7}"/>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654390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53E8F4-C8D9-884D-8C47-14E7A812CE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EC1EE65-A0DD-4D45-A524-90BD7F487F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 xmlns:a16="http://schemas.microsoft.com/office/drawing/2014/main" id="{9D094230-4975-5E4B-A3A0-73FBFC1B2D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0D0042A-A447-7844-8902-E49A293D20F1}"/>
              </a:ext>
            </a:extLst>
          </p:cNvPr>
          <p:cNvSpPr>
            <a:spLocks noGrp="1"/>
          </p:cNvSpPr>
          <p:nvPr>
            <p:ph type="dt" sz="half" idx="10"/>
          </p:nvPr>
        </p:nvSpPr>
        <p:spPr/>
        <p:txBody>
          <a:bodyPr/>
          <a:lstStyle/>
          <a:p>
            <a:fld id="{CFE7B745-DF8B-0242-92E7-F0980AB518CD}" type="datetimeFigureOut">
              <a:rPr lang="en-US" smtClean="0"/>
              <a:t>5/28/22</a:t>
            </a:fld>
            <a:endParaRPr lang="en-US"/>
          </a:p>
        </p:txBody>
      </p:sp>
      <p:sp>
        <p:nvSpPr>
          <p:cNvPr id="6" name="Footer Placeholder 5">
            <a:extLst>
              <a:ext uri="{FF2B5EF4-FFF2-40B4-BE49-F238E27FC236}">
                <a16:creationId xmlns="" xmlns:a16="http://schemas.microsoft.com/office/drawing/2014/main" id="{AEFFC29C-AB84-B747-956B-B2B78750F8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2550B8A-8CA8-6D4E-8A18-E8775DE1234D}"/>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17627182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53E8F4-C8D9-884D-8C47-14E7A812CE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EC1EE65-A0DD-4D45-A524-90BD7F487F51}"/>
              </a:ext>
            </a:extLst>
          </p:cNvPr>
          <p:cNvSpPr>
            <a:spLocks noGrp="1"/>
          </p:cNvSpPr>
          <p:nvPr>
            <p:ph type="pic" idx="1" hasCustomPrompt="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Photo here</a:t>
            </a:r>
          </a:p>
        </p:txBody>
      </p:sp>
      <p:sp>
        <p:nvSpPr>
          <p:cNvPr id="4" name="Text Placeholder 3">
            <a:extLst>
              <a:ext uri="{FF2B5EF4-FFF2-40B4-BE49-F238E27FC236}">
                <a16:creationId xmlns="" xmlns:a16="http://schemas.microsoft.com/office/drawing/2014/main" id="{9D094230-4975-5E4B-A3A0-73FBFC1B2D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0D0042A-A447-7844-8902-E49A293D20F1}"/>
              </a:ext>
            </a:extLst>
          </p:cNvPr>
          <p:cNvSpPr>
            <a:spLocks noGrp="1"/>
          </p:cNvSpPr>
          <p:nvPr>
            <p:ph type="dt" sz="half" idx="10"/>
          </p:nvPr>
        </p:nvSpPr>
        <p:spPr/>
        <p:txBody>
          <a:bodyPr/>
          <a:lstStyle/>
          <a:p>
            <a:fld id="{CFE7B745-DF8B-0242-92E7-F0980AB518CD}" type="datetimeFigureOut">
              <a:rPr lang="en-US" smtClean="0"/>
              <a:t>5/28/22</a:t>
            </a:fld>
            <a:endParaRPr lang="en-US"/>
          </a:p>
        </p:txBody>
      </p:sp>
      <p:sp>
        <p:nvSpPr>
          <p:cNvPr id="6" name="Footer Placeholder 5">
            <a:extLst>
              <a:ext uri="{FF2B5EF4-FFF2-40B4-BE49-F238E27FC236}">
                <a16:creationId xmlns="" xmlns:a16="http://schemas.microsoft.com/office/drawing/2014/main" id="{AEFFC29C-AB84-B747-956B-B2B78750F8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2550B8A-8CA8-6D4E-8A18-E8775DE1234D}"/>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17627182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C8EBB9-1EBC-A843-92DC-A118916283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1AC682F-70A4-6145-B6EA-112C483E14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5F78C9C-A6C8-0446-8CE8-0C25F89D5E4D}"/>
              </a:ext>
            </a:extLst>
          </p:cNvPr>
          <p:cNvSpPr>
            <a:spLocks noGrp="1"/>
          </p:cNvSpPr>
          <p:nvPr>
            <p:ph type="dt" sz="half" idx="10"/>
          </p:nvPr>
        </p:nvSpPr>
        <p:spPr/>
        <p:txBody>
          <a:bodyPr/>
          <a:lstStyle/>
          <a:p>
            <a:fld id="{CFE7B745-DF8B-0242-92E7-F0980AB518CD}" type="datetimeFigureOut">
              <a:rPr lang="en-US" smtClean="0"/>
              <a:t>5/28/22</a:t>
            </a:fld>
            <a:endParaRPr lang="en-US"/>
          </a:p>
        </p:txBody>
      </p:sp>
      <p:sp>
        <p:nvSpPr>
          <p:cNvPr id="5" name="Footer Placeholder 4">
            <a:extLst>
              <a:ext uri="{FF2B5EF4-FFF2-40B4-BE49-F238E27FC236}">
                <a16:creationId xmlns="" xmlns:a16="http://schemas.microsoft.com/office/drawing/2014/main" id="{6E611B79-CB7A-EE4C-B854-2361FAD727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7E4011A-4F33-C448-9F4E-761564DE0967}"/>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3838310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F45B7B8-0D28-4948-8C5F-22B51BAB98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3CA06234-D908-D943-8188-D68D7F3EAF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1826481-D06C-C042-8066-E768EC73CA86}"/>
              </a:ext>
            </a:extLst>
          </p:cNvPr>
          <p:cNvSpPr>
            <a:spLocks noGrp="1"/>
          </p:cNvSpPr>
          <p:nvPr>
            <p:ph type="dt" sz="half" idx="10"/>
          </p:nvPr>
        </p:nvSpPr>
        <p:spPr/>
        <p:txBody>
          <a:bodyPr/>
          <a:lstStyle/>
          <a:p>
            <a:fld id="{CFE7B745-DF8B-0242-92E7-F0980AB518CD}" type="datetimeFigureOut">
              <a:rPr lang="en-US" smtClean="0"/>
              <a:t>5/28/22</a:t>
            </a:fld>
            <a:endParaRPr lang="en-US"/>
          </a:p>
        </p:txBody>
      </p:sp>
      <p:sp>
        <p:nvSpPr>
          <p:cNvPr id="5" name="Footer Placeholder 4">
            <a:extLst>
              <a:ext uri="{FF2B5EF4-FFF2-40B4-BE49-F238E27FC236}">
                <a16:creationId xmlns="" xmlns:a16="http://schemas.microsoft.com/office/drawing/2014/main" id="{861EBB75-4DB9-0F41-AB63-1275877FDD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638D92B-3F31-8C44-8E7B-3E219027EF31}"/>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6782104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UNICEF Photo slide">
    <p:spTree>
      <p:nvGrpSpPr>
        <p:cNvPr id="1" name=""/>
        <p:cNvGrpSpPr/>
        <p:nvPr/>
      </p:nvGrpSpPr>
      <p:grpSpPr>
        <a:xfrm>
          <a:off x="0" y="0"/>
          <a:ext cx="0" cy="0"/>
          <a:chOff x="0" y="0"/>
          <a:chExt cx="0" cy="0"/>
        </a:xfrm>
      </p:grpSpPr>
      <p:sp>
        <p:nvSpPr>
          <p:cNvPr id="12" name="Picture Placeholder 11">
            <a:extLst>
              <a:ext uri="{FF2B5EF4-FFF2-40B4-BE49-F238E27FC236}">
                <a16:creationId xmlns="" xmlns:a16="http://schemas.microsoft.com/office/drawing/2014/main" id="{04D33F75-791A-8643-BA87-4DAF53721B30}"/>
              </a:ext>
            </a:extLst>
          </p:cNvPr>
          <p:cNvSpPr>
            <a:spLocks noGrp="1"/>
          </p:cNvSpPr>
          <p:nvPr>
            <p:ph type="pic" sz="quarter" idx="10"/>
          </p:nvPr>
        </p:nvSpPr>
        <p:spPr>
          <a:xfrm>
            <a:off x="0" y="0"/>
            <a:ext cx="12192000" cy="6858000"/>
          </a:xfrm>
        </p:spPr>
        <p:txBody>
          <a:bodyPr/>
          <a:lstStyle>
            <a:lvl1pPr marL="0" indent="0" algn="ctr">
              <a:buNone/>
              <a:defRPr>
                <a:solidFill>
                  <a:schemeClr val="bg2">
                    <a:lumMod val="20000"/>
                    <a:lumOff val="80000"/>
                  </a:schemeClr>
                </a:solidFill>
              </a:defRPr>
            </a:lvl1pPr>
          </a:lstStyle>
          <a:p>
            <a:endParaRPr lang="en-US"/>
          </a:p>
          <a:p>
            <a:endParaRPr lang="en-US"/>
          </a:p>
          <a:p>
            <a:endParaRPr lang="en-US"/>
          </a:p>
          <a:p>
            <a:endParaRPr lang="en-US"/>
          </a:p>
          <a:p>
            <a:endParaRPr lang="en-US"/>
          </a:p>
          <a:p>
            <a:endParaRPr lang="en-US"/>
          </a:p>
          <a:p>
            <a:endParaRPr lang="en-US"/>
          </a:p>
          <a:p>
            <a:endParaRPr lang="en-US"/>
          </a:p>
          <a:p>
            <a:r>
              <a:rPr lang="en-US"/>
              <a:t>Photo here</a:t>
            </a:r>
          </a:p>
        </p:txBody>
      </p:sp>
    </p:spTree>
    <p:extLst>
      <p:ext uri="{BB962C8B-B14F-4D97-AF65-F5344CB8AC3E}">
        <p14:creationId xmlns:p14="http://schemas.microsoft.com/office/powerpoint/2010/main" val="18360561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UNICEF Photo slide">
    <p:spTree>
      <p:nvGrpSpPr>
        <p:cNvPr id="1" name=""/>
        <p:cNvGrpSpPr/>
        <p:nvPr/>
      </p:nvGrpSpPr>
      <p:grpSpPr>
        <a:xfrm>
          <a:off x="0" y="0"/>
          <a:ext cx="0" cy="0"/>
          <a:chOff x="0" y="0"/>
          <a:chExt cx="0" cy="0"/>
        </a:xfrm>
      </p:grpSpPr>
      <p:sp>
        <p:nvSpPr>
          <p:cNvPr id="3" name="Picture Placeholder 11">
            <a:extLst>
              <a:ext uri="{FF2B5EF4-FFF2-40B4-BE49-F238E27FC236}">
                <a16:creationId xmlns="" xmlns:a16="http://schemas.microsoft.com/office/drawing/2014/main" id="{2084D1F1-25D7-1445-AC17-82787DDD157A}"/>
              </a:ext>
            </a:extLst>
          </p:cNvPr>
          <p:cNvSpPr>
            <a:spLocks noGrp="1"/>
          </p:cNvSpPr>
          <p:nvPr>
            <p:ph type="pic" sz="quarter" idx="11"/>
          </p:nvPr>
        </p:nvSpPr>
        <p:spPr>
          <a:xfrm>
            <a:off x="0" y="0"/>
            <a:ext cx="12192000" cy="6858000"/>
          </a:xfrm>
        </p:spPr>
        <p:txBody>
          <a:bodyPr/>
          <a:lstStyle>
            <a:lvl1pPr marL="0" indent="0" algn="ctr">
              <a:buNone/>
              <a:defRPr i="1">
                <a:solidFill>
                  <a:srgbClr val="D4D7D9"/>
                </a:solidFill>
              </a:defRPr>
            </a:lvl1pPr>
          </a:lstStyle>
          <a:p>
            <a:endParaRPr lang="en-US"/>
          </a:p>
          <a:p>
            <a:endParaRPr lang="en-US"/>
          </a:p>
          <a:p>
            <a:endParaRPr lang="en-US"/>
          </a:p>
          <a:p>
            <a:endParaRPr lang="en-US"/>
          </a:p>
          <a:p>
            <a:endParaRPr lang="en-US"/>
          </a:p>
          <a:p>
            <a:endParaRPr lang="en-US"/>
          </a:p>
          <a:p>
            <a:endParaRPr lang="en-US"/>
          </a:p>
          <a:p>
            <a:endParaRPr lang="en-US"/>
          </a:p>
          <a:p>
            <a:r>
              <a:rPr lang="en-US"/>
              <a:t>PHOTO HERE</a:t>
            </a:r>
          </a:p>
        </p:txBody>
      </p:sp>
    </p:spTree>
    <p:extLst>
      <p:ext uri="{BB962C8B-B14F-4D97-AF65-F5344CB8AC3E}">
        <p14:creationId xmlns:p14="http://schemas.microsoft.com/office/powerpoint/2010/main" val="28091929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492600" y="0"/>
            <a:ext cx="7699401" cy="6858000"/>
          </a:xfrm>
          <a:solidFill>
            <a:schemeClr val="bg1">
              <a:lumMod val="95000"/>
            </a:schemeClr>
          </a:solidFill>
        </p:spPr>
        <p:txBody>
          <a:bodyPr/>
          <a:lstStyle/>
          <a:p>
            <a:endParaRPr lang="en-US"/>
          </a:p>
        </p:txBody>
      </p:sp>
    </p:spTree>
    <p:extLst>
      <p:ext uri="{BB962C8B-B14F-4D97-AF65-F5344CB8AC3E}">
        <p14:creationId xmlns:p14="http://schemas.microsoft.com/office/powerpoint/2010/main" val="33207906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lide for maps">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647705" y="1901826"/>
            <a:ext cx="5295900" cy="3856039"/>
          </a:xfrm>
        </p:spPr>
        <p:txBody>
          <a:bodyPr/>
          <a:lstStyle/>
          <a:p>
            <a:endParaRPr lang="en-US"/>
          </a:p>
        </p:txBody>
      </p:sp>
      <p:sp>
        <p:nvSpPr>
          <p:cNvPr id="7" name="Picture Placeholder 1"/>
          <p:cNvSpPr>
            <a:spLocks noGrp="1"/>
          </p:cNvSpPr>
          <p:nvPr>
            <p:ph type="pic" sz="quarter" idx="10" hasCustomPrompt="1"/>
          </p:nvPr>
        </p:nvSpPr>
        <p:spPr>
          <a:xfrm>
            <a:off x="660403" y="1902186"/>
            <a:ext cx="5286309" cy="3856064"/>
          </a:xfrm>
          <a:solidFill>
            <a:schemeClr val="bg2"/>
          </a:solidFill>
          <a:ln>
            <a:noFill/>
          </a:ln>
        </p:spPr>
        <p:txBody>
          <a:bodyPr>
            <a:normAutofit/>
          </a:bodyPr>
          <a:lstStyle>
            <a:lvl1pPr>
              <a:defRPr sz="1320" baseline="0">
                <a:latin typeface="Arial" charset="0"/>
                <a:ea typeface="Arial" charset="0"/>
                <a:cs typeface="Arial"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Click to add Maps, Graphs, Diagrams, pie charts etc.</a:t>
            </a:r>
          </a:p>
        </p:txBody>
      </p:sp>
      <p:sp>
        <p:nvSpPr>
          <p:cNvPr id="12" name="Picture Placeholder 1"/>
          <p:cNvSpPr>
            <a:spLocks noGrp="1"/>
          </p:cNvSpPr>
          <p:nvPr>
            <p:ph type="pic" sz="quarter" idx="12" hasCustomPrompt="1"/>
          </p:nvPr>
        </p:nvSpPr>
        <p:spPr>
          <a:xfrm>
            <a:off x="6203952" y="1902186"/>
            <a:ext cx="5286309" cy="3856064"/>
          </a:xfrm>
          <a:solidFill>
            <a:schemeClr val="bg2"/>
          </a:solidFill>
          <a:ln>
            <a:noFill/>
          </a:ln>
        </p:spPr>
        <p:txBody>
          <a:bodyPr>
            <a:normAutofit/>
          </a:bodyPr>
          <a:lstStyle>
            <a:lvl1pPr>
              <a:defRPr sz="1320" baseline="0">
                <a:latin typeface="Arial" charset="0"/>
                <a:ea typeface="Arial" charset="0"/>
                <a:cs typeface="Arial"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Click to add Maps, Graphs, Diagrams, pie charts etc.</a:t>
            </a:r>
          </a:p>
        </p:txBody>
      </p:sp>
    </p:spTree>
    <p:extLst>
      <p:ext uri="{BB962C8B-B14F-4D97-AF65-F5344CB8AC3E}">
        <p14:creationId xmlns:p14="http://schemas.microsoft.com/office/powerpoint/2010/main" val="4246482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Picture Placeholder 7"/>
          <p:cNvSpPr>
            <a:spLocks noGrp="1"/>
          </p:cNvSpPr>
          <p:nvPr>
            <p:ph type="pic" sz="quarter" idx="10" hasCustomPrompt="1"/>
          </p:nvPr>
        </p:nvSpPr>
        <p:spPr>
          <a:xfrm>
            <a:off x="4891316" y="587829"/>
            <a:ext cx="3164115" cy="2769325"/>
          </a:xfrm>
          <a:solidFill>
            <a:srgbClr val="00B0F0"/>
          </a:solidFill>
        </p:spPr>
        <p:txBody>
          <a:bodyPr/>
          <a:lstStyle>
            <a:lvl1pPr>
              <a:defRPr sz="1800" baseline="0">
                <a:latin typeface="Univers LT Std 55 Roman"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p:txBody>
      </p:sp>
      <p:sp>
        <p:nvSpPr>
          <p:cNvPr id="7" name="Picture Placeholder 7"/>
          <p:cNvSpPr>
            <a:spLocks noGrp="1"/>
          </p:cNvSpPr>
          <p:nvPr>
            <p:ph type="pic" sz="quarter" idx="11" hasCustomPrompt="1"/>
          </p:nvPr>
        </p:nvSpPr>
        <p:spPr>
          <a:xfrm>
            <a:off x="8244116" y="587829"/>
            <a:ext cx="3164115" cy="2769325"/>
          </a:xfrm>
          <a:solidFill>
            <a:srgbClr val="00B0F0"/>
          </a:solidFill>
        </p:spPr>
        <p:txBody>
          <a:bodyPr/>
          <a:lstStyle>
            <a:lvl1pPr>
              <a:defRPr sz="1800" baseline="0">
                <a:latin typeface="Univers LT Std 55 Roman"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p:txBody>
      </p:sp>
      <p:sp>
        <p:nvSpPr>
          <p:cNvPr id="8" name="Picture Placeholder 7"/>
          <p:cNvSpPr>
            <a:spLocks noGrp="1"/>
          </p:cNvSpPr>
          <p:nvPr>
            <p:ph type="pic" sz="quarter" idx="12" hasCustomPrompt="1"/>
          </p:nvPr>
        </p:nvSpPr>
        <p:spPr>
          <a:xfrm>
            <a:off x="8244116" y="3513909"/>
            <a:ext cx="3164115" cy="2769325"/>
          </a:xfrm>
          <a:solidFill>
            <a:srgbClr val="00B0F0"/>
          </a:solidFill>
        </p:spPr>
        <p:txBody>
          <a:bodyPr/>
          <a:lstStyle>
            <a:lvl1pPr>
              <a:defRPr sz="1800" baseline="0">
                <a:latin typeface="Univers LT Std 55 Roman"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p:txBody>
      </p:sp>
      <p:sp>
        <p:nvSpPr>
          <p:cNvPr id="9" name="Picture Placeholder 7"/>
          <p:cNvSpPr>
            <a:spLocks noGrp="1"/>
          </p:cNvSpPr>
          <p:nvPr>
            <p:ph type="pic" sz="quarter" idx="13" hasCustomPrompt="1"/>
          </p:nvPr>
        </p:nvSpPr>
        <p:spPr>
          <a:xfrm>
            <a:off x="4891316" y="3513909"/>
            <a:ext cx="3164115" cy="2769325"/>
          </a:xfrm>
          <a:solidFill>
            <a:srgbClr val="00B0F0"/>
          </a:solidFill>
        </p:spPr>
        <p:txBody>
          <a:bodyPr/>
          <a:lstStyle>
            <a:lvl1pPr>
              <a:defRPr sz="1800" baseline="0">
                <a:latin typeface="Univers LT Std 55 Roman"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p:txBody>
      </p:sp>
    </p:spTree>
    <p:extLst>
      <p:ext uri="{BB962C8B-B14F-4D97-AF65-F5344CB8AC3E}">
        <p14:creationId xmlns:p14="http://schemas.microsoft.com/office/powerpoint/2010/main" val="769429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Zoomed Map">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762005" y="1643063"/>
            <a:ext cx="10629900" cy="3986212"/>
          </a:xfrm>
          <a:solidFill>
            <a:schemeClr val="bg2"/>
          </a:solidFill>
        </p:spPr>
        <p:txBody>
          <a:bodyPr>
            <a:normAutofit/>
          </a:bodyPr>
          <a:lstStyle>
            <a:lvl1pPr marL="205740" indent="-205740" algn="l">
              <a:defRPr sz="1320" baseline="0">
                <a:latin typeface="Univers LT Std 55 Roman" charset="0"/>
              </a:defRPr>
            </a:lvl1pPr>
          </a:lstStyle>
          <a:p>
            <a:pPr marL="274313" marR="0" lvl="0" indent="-274313" algn="l" defTabSz="1097252" rtl="0" eaLnBrk="1" fontAlgn="auto" latinLnBrk="0" hangingPunct="1">
              <a:lnSpc>
                <a:spcPct val="90000"/>
              </a:lnSpc>
              <a:spcBef>
                <a:spcPts val="1200"/>
              </a:spcBef>
              <a:spcAft>
                <a:spcPts val="0"/>
              </a:spcAft>
              <a:buClrTx/>
              <a:buSzTx/>
              <a:tabLst/>
              <a:defRPr/>
            </a:pPr>
            <a:r>
              <a:rPr lang="en-US"/>
              <a:t>You can place a zoomed in view of your map here or place a graph. This slide is optional. </a:t>
            </a:r>
            <a:br>
              <a:rPr lang="en-US"/>
            </a:br>
            <a:r>
              <a:rPr lang="en-US"/>
              <a:t>Whatever best fits your requirement.</a:t>
            </a:r>
          </a:p>
        </p:txBody>
      </p:sp>
    </p:spTree>
    <p:extLst>
      <p:ext uri="{BB962C8B-B14F-4D97-AF65-F5344CB8AC3E}">
        <p14:creationId xmlns:p14="http://schemas.microsoft.com/office/powerpoint/2010/main" val="2695835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4"/>
        <p:cNvGrpSpPr/>
        <p:nvPr/>
      </p:nvGrpSpPr>
      <p:grpSpPr>
        <a:xfrm>
          <a:off x="0" y="0"/>
          <a:ext cx="0" cy="0"/>
          <a:chOff x="0" y="0"/>
          <a:chExt cx="0" cy="0"/>
        </a:xfrm>
      </p:grpSpPr>
      <p:sp>
        <p:nvSpPr>
          <p:cNvPr id="15" name="Google Shape;15;p13"/>
          <p:cNvSpPr txBox="1">
            <a:spLocks noGrp="1"/>
          </p:cNvSpPr>
          <p:nvPr>
            <p:ph type="title"/>
          </p:nvPr>
        </p:nvSpPr>
        <p:spPr>
          <a:xfrm>
            <a:off x="415600" y="593367"/>
            <a:ext cx="11360800" cy="7636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SzPts val="15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 name="Google Shape;16;p13"/>
          <p:cNvSpPr txBox="1">
            <a:spLocks noGrp="1"/>
          </p:cNvSpPr>
          <p:nvPr>
            <p:ph type="body" idx="1"/>
          </p:nvPr>
        </p:nvSpPr>
        <p:spPr>
          <a:xfrm>
            <a:off x="415600" y="1536633"/>
            <a:ext cx="5333200" cy="45552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SzPts val="1400"/>
              <a:buChar char="•"/>
              <a:defRPr sz="1867"/>
            </a:lvl1pPr>
            <a:lvl2pPr marL="1219170" lvl="1" indent="-406390" algn="l">
              <a:lnSpc>
                <a:spcPct val="90000"/>
              </a:lnSpc>
              <a:spcBef>
                <a:spcPts val="533"/>
              </a:spcBef>
              <a:spcAft>
                <a:spcPts val="0"/>
              </a:spcAft>
              <a:buSzPts val="1200"/>
              <a:buChar char="-"/>
              <a:defRPr sz="1600"/>
            </a:lvl2pPr>
            <a:lvl3pPr marL="1828754" lvl="2" indent="-406390" algn="l">
              <a:lnSpc>
                <a:spcPct val="90000"/>
              </a:lnSpc>
              <a:spcBef>
                <a:spcPts val="533"/>
              </a:spcBef>
              <a:spcAft>
                <a:spcPts val="0"/>
              </a:spcAft>
              <a:buSzPts val="1200"/>
              <a:buChar char="•"/>
              <a:defRPr sz="1600"/>
            </a:lvl3pPr>
            <a:lvl4pPr marL="2438339" lvl="3" indent="-406390" algn="l">
              <a:lnSpc>
                <a:spcPct val="90000"/>
              </a:lnSpc>
              <a:spcBef>
                <a:spcPts val="533"/>
              </a:spcBef>
              <a:spcAft>
                <a:spcPts val="0"/>
              </a:spcAft>
              <a:buSzPts val="1200"/>
              <a:buChar char="o"/>
              <a:defRPr sz="1600"/>
            </a:lvl4pPr>
            <a:lvl5pPr marL="3047924" lvl="4" indent="-406390" algn="l">
              <a:lnSpc>
                <a:spcPct val="90000"/>
              </a:lnSpc>
              <a:spcBef>
                <a:spcPts val="533"/>
              </a:spcBef>
              <a:spcAft>
                <a:spcPts val="0"/>
              </a:spcAft>
              <a:buSzPts val="1200"/>
              <a:buChar char="⮚"/>
              <a:defRPr sz="1600"/>
            </a:lvl5pPr>
            <a:lvl6pPr marL="3657509" lvl="5" indent="-406390" algn="l">
              <a:lnSpc>
                <a:spcPct val="90000"/>
              </a:lnSpc>
              <a:spcBef>
                <a:spcPts val="533"/>
              </a:spcBef>
              <a:spcAft>
                <a:spcPts val="0"/>
              </a:spcAft>
              <a:buSzPts val="1200"/>
              <a:buChar char="•"/>
              <a:defRPr sz="1600"/>
            </a:lvl6pPr>
            <a:lvl7pPr marL="4267093" lvl="6" indent="-406390" algn="l">
              <a:lnSpc>
                <a:spcPct val="90000"/>
              </a:lnSpc>
              <a:spcBef>
                <a:spcPts val="533"/>
              </a:spcBef>
              <a:spcAft>
                <a:spcPts val="0"/>
              </a:spcAft>
              <a:buSzPts val="1200"/>
              <a:buChar char="•"/>
              <a:defRPr sz="1600"/>
            </a:lvl7pPr>
            <a:lvl8pPr marL="4876678" lvl="7" indent="-406390" algn="l">
              <a:lnSpc>
                <a:spcPct val="90000"/>
              </a:lnSpc>
              <a:spcBef>
                <a:spcPts val="533"/>
              </a:spcBef>
              <a:spcAft>
                <a:spcPts val="0"/>
              </a:spcAft>
              <a:buSzPts val="1200"/>
              <a:buChar char="•"/>
              <a:defRPr sz="1600"/>
            </a:lvl8pPr>
            <a:lvl9pPr marL="5486263" lvl="8" indent="-406390" algn="l">
              <a:lnSpc>
                <a:spcPct val="90000"/>
              </a:lnSpc>
              <a:spcBef>
                <a:spcPts val="533"/>
              </a:spcBef>
              <a:spcAft>
                <a:spcPts val="0"/>
              </a:spcAft>
              <a:buSzPts val="1200"/>
              <a:buChar char="•"/>
              <a:defRPr sz="1600"/>
            </a:lvl9pPr>
          </a:lstStyle>
          <a:p>
            <a:endParaRPr/>
          </a:p>
        </p:txBody>
      </p:sp>
      <p:sp>
        <p:nvSpPr>
          <p:cNvPr id="17" name="Google Shape;17;p13"/>
          <p:cNvSpPr txBox="1">
            <a:spLocks noGrp="1"/>
          </p:cNvSpPr>
          <p:nvPr>
            <p:ph type="body" idx="2"/>
          </p:nvPr>
        </p:nvSpPr>
        <p:spPr>
          <a:xfrm>
            <a:off x="6443200" y="1536633"/>
            <a:ext cx="5333200" cy="45552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SzPts val="1400"/>
              <a:buChar char="•"/>
              <a:defRPr sz="1867"/>
            </a:lvl1pPr>
            <a:lvl2pPr marL="1219170" lvl="1" indent="-406390" algn="l">
              <a:lnSpc>
                <a:spcPct val="90000"/>
              </a:lnSpc>
              <a:spcBef>
                <a:spcPts val="533"/>
              </a:spcBef>
              <a:spcAft>
                <a:spcPts val="0"/>
              </a:spcAft>
              <a:buSzPts val="1200"/>
              <a:buChar char="-"/>
              <a:defRPr sz="1600"/>
            </a:lvl2pPr>
            <a:lvl3pPr marL="1828754" lvl="2" indent="-406390" algn="l">
              <a:lnSpc>
                <a:spcPct val="90000"/>
              </a:lnSpc>
              <a:spcBef>
                <a:spcPts val="533"/>
              </a:spcBef>
              <a:spcAft>
                <a:spcPts val="0"/>
              </a:spcAft>
              <a:buSzPts val="1200"/>
              <a:buChar char="•"/>
              <a:defRPr sz="1600"/>
            </a:lvl3pPr>
            <a:lvl4pPr marL="2438339" lvl="3" indent="-406390" algn="l">
              <a:lnSpc>
                <a:spcPct val="90000"/>
              </a:lnSpc>
              <a:spcBef>
                <a:spcPts val="533"/>
              </a:spcBef>
              <a:spcAft>
                <a:spcPts val="0"/>
              </a:spcAft>
              <a:buSzPts val="1200"/>
              <a:buChar char="o"/>
              <a:defRPr sz="1600"/>
            </a:lvl4pPr>
            <a:lvl5pPr marL="3047924" lvl="4" indent="-406390" algn="l">
              <a:lnSpc>
                <a:spcPct val="90000"/>
              </a:lnSpc>
              <a:spcBef>
                <a:spcPts val="533"/>
              </a:spcBef>
              <a:spcAft>
                <a:spcPts val="0"/>
              </a:spcAft>
              <a:buSzPts val="1200"/>
              <a:buChar char="⮚"/>
              <a:defRPr sz="1600"/>
            </a:lvl5pPr>
            <a:lvl6pPr marL="3657509" lvl="5" indent="-406390" algn="l">
              <a:lnSpc>
                <a:spcPct val="90000"/>
              </a:lnSpc>
              <a:spcBef>
                <a:spcPts val="533"/>
              </a:spcBef>
              <a:spcAft>
                <a:spcPts val="0"/>
              </a:spcAft>
              <a:buSzPts val="1200"/>
              <a:buChar char="•"/>
              <a:defRPr sz="1600"/>
            </a:lvl6pPr>
            <a:lvl7pPr marL="4267093" lvl="6" indent="-406390" algn="l">
              <a:lnSpc>
                <a:spcPct val="90000"/>
              </a:lnSpc>
              <a:spcBef>
                <a:spcPts val="533"/>
              </a:spcBef>
              <a:spcAft>
                <a:spcPts val="0"/>
              </a:spcAft>
              <a:buSzPts val="1200"/>
              <a:buChar char="•"/>
              <a:defRPr sz="1600"/>
            </a:lvl7pPr>
            <a:lvl8pPr marL="4876678" lvl="7" indent="-406390" algn="l">
              <a:lnSpc>
                <a:spcPct val="90000"/>
              </a:lnSpc>
              <a:spcBef>
                <a:spcPts val="533"/>
              </a:spcBef>
              <a:spcAft>
                <a:spcPts val="0"/>
              </a:spcAft>
              <a:buSzPts val="1200"/>
              <a:buChar char="•"/>
              <a:defRPr sz="1600"/>
            </a:lvl8pPr>
            <a:lvl9pPr marL="5486263" lvl="8" indent="-406390" algn="l">
              <a:lnSpc>
                <a:spcPct val="90000"/>
              </a:lnSpc>
              <a:spcBef>
                <a:spcPts val="533"/>
              </a:spcBef>
              <a:spcAft>
                <a:spcPts val="0"/>
              </a:spcAft>
              <a:buSzPts val="1200"/>
              <a:buChar char="•"/>
              <a:defRPr sz="1600"/>
            </a:lvl9pPr>
          </a:lstStyle>
          <a:p>
            <a:endParaRPr/>
          </a:p>
        </p:txBody>
      </p:sp>
      <p:sp>
        <p:nvSpPr>
          <p:cNvPr id="18" name="Google Shape;18;p1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534507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
        <p:cNvGrpSpPr/>
        <p:nvPr/>
      </p:nvGrpSpPr>
      <p:grpSpPr>
        <a:xfrm>
          <a:off x="0" y="0"/>
          <a:ext cx="0" cy="0"/>
          <a:chOff x="0" y="0"/>
          <a:chExt cx="0" cy="0"/>
        </a:xfrm>
      </p:grpSpPr>
      <p:sp>
        <p:nvSpPr>
          <p:cNvPr id="9" name="Google Shape;9;p11"/>
          <p:cNvSpPr txBox="1">
            <a:spLocks noGrp="1"/>
          </p:cNvSpPr>
          <p:nvPr>
            <p:ph type="title"/>
          </p:nvPr>
        </p:nvSpPr>
        <p:spPr>
          <a:xfrm>
            <a:off x="415600" y="593367"/>
            <a:ext cx="11360800" cy="7636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SzPts val="15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 name="Google Shape;10;p11"/>
          <p:cNvSpPr txBox="1">
            <a:spLocks noGrp="1"/>
          </p:cNvSpPr>
          <p:nvPr>
            <p:ph type="body" idx="1"/>
          </p:nvPr>
        </p:nvSpPr>
        <p:spPr>
          <a:xfrm>
            <a:off x="415600" y="1536633"/>
            <a:ext cx="11360800" cy="4555200"/>
          </a:xfrm>
          <a:prstGeom prst="rect">
            <a:avLst/>
          </a:prstGeom>
          <a:noFill/>
          <a:ln>
            <a:noFill/>
          </a:ln>
        </p:spPr>
        <p:txBody>
          <a:bodyPr spcFirstLastPara="1" wrap="square" lIns="68575" tIns="34275" rIns="68575" bIns="34275" anchor="t" anchorCtr="0">
            <a:normAutofit/>
          </a:bodyPr>
          <a:lstStyle>
            <a:lvl1pPr marL="609585" lvl="0" indent="-431789" algn="l">
              <a:lnSpc>
                <a:spcPct val="90000"/>
              </a:lnSpc>
              <a:spcBef>
                <a:spcPts val="1067"/>
              </a:spcBef>
              <a:spcAft>
                <a:spcPts val="0"/>
              </a:spcAft>
              <a:buSzPts val="1500"/>
              <a:buChar char="•"/>
              <a:defRPr/>
            </a:lvl1pPr>
            <a:lvl2pPr marL="1219170" lvl="1" indent="-397923" algn="l">
              <a:lnSpc>
                <a:spcPct val="90000"/>
              </a:lnSpc>
              <a:spcBef>
                <a:spcPts val="533"/>
              </a:spcBef>
              <a:spcAft>
                <a:spcPts val="0"/>
              </a:spcAft>
              <a:buSzPts val="1100"/>
              <a:buChar char="-"/>
              <a:defRPr/>
            </a:lvl2pPr>
            <a:lvl3pPr marL="1828754" lvl="2" indent="-397923" algn="l">
              <a:lnSpc>
                <a:spcPct val="90000"/>
              </a:lnSpc>
              <a:spcBef>
                <a:spcPts val="533"/>
              </a:spcBef>
              <a:spcAft>
                <a:spcPts val="0"/>
              </a:spcAft>
              <a:buSzPts val="1100"/>
              <a:buChar char="•"/>
              <a:defRPr/>
            </a:lvl3pPr>
            <a:lvl4pPr marL="2438339" lvl="3" indent="-380990" algn="l">
              <a:lnSpc>
                <a:spcPct val="90000"/>
              </a:lnSpc>
              <a:spcBef>
                <a:spcPts val="533"/>
              </a:spcBef>
              <a:spcAft>
                <a:spcPts val="0"/>
              </a:spcAft>
              <a:buSzPts val="900"/>
              <a:buChar char="o"/>
              <a:defRPr/>
            </a:lvl4pPr>
            <a:lvl5pPr marL="3047924" lvl="4" indent="-372524" algn="l">
              <a:lnSpc>
                <a:spcPct val="90000"/>
              </a:lnSpc>
              <a:spcBef>
                <a:spcPts val="533"/>
              </a:spcBef>
              <a:spcAft>
                <a:spcPts val="0"/>
              </a:spcAft>
              <a:buSzPts val="800"/>
              <a:buChar char="⮚"/>
              <a:defRPr/>
            </a:lvl5pPr>
            <a:lvl6pPr marL="3657509" lvl="5" indent="-423323" algn="l">
              <a:lnSpc>
                <a:spcPct val="90000"/>
              </a:lnSpc>
              <a:spcBef>
                <a:spcPts val="533"/>
              </a:spcBef>
              <a:spcAft>
                <a:spcPts val="0"/>
              </a:spcAft>
              <a:buSzPts val="1400"/>
              <a:buChar char="•"/>
              <a:defRPr/>
            </a:lvl6pPr>
            <a:lvl7pPr marL="4267093" lvl="6" indent="-423323" algn="l">
              <a:lnSpc>
                <a:spcPct val="90000"/>
              </a:lnSpc>
              <a:spcBef>
                <a:spcPts val="533"/>
              </a:spcBef>
              <a:spcAft>
                <a:spcPts val="0"/>
              </a:spcAft>
              <a:buSzPts val="1400"/>
              <a:buChar char="•"/>
              <a:defRPr/>
            </a:lvl7pPr>
            <a:lvl8pPr marL="4876678" lvl="7" indent="-423323" algn="l">
              <a:lnSpc>
                <a:spcPct val="90000"/>
              </a:lnSpc>
              <a:spcBef>
                <a:spcPts val="533"/>
              </a:spcBef>
              <a:spcAft>
                <a:spcPts val="0"/>
              </a:spcAft>
              <a:buSzPts val="1400"/>
              <a:buChar char="•"/>
              <a:defRPr/>
            </a:lvl8pPr>
            <a:lvl9pPr marL="5486263" lvl="8" indent="-423323" algn="l">
              <a:lnSpc>
                <a:spcPct val="90000"/>
              </a:lnSpc>
              <a:spcBef>
                <a:spcPts val="533"/>
              </a:spcBef>
              <a:spcAft>
                <a:spcPts val="0"/>
              </a:spcAft>
              <a:buSzPts val="1400"/>
              <a:buChar char="•"/>
              <a:defRPr/>
            </a:lvl9pPr>
          </a:lstStyle>
          <a:p>
            <a:endParaRPr/>
          </a:p>
        </p:txBody>
      </p:sp>
      <p:sp>
        <p:nvSpPr>
          <p:cNvPr id="11" name="Google Shape;11;p1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17949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UNICEF Photo slide">
    <p:spTree>
      <p:nvGrpSpPr>
        <p:cNvPr id="1" name=""/>
        <p:cNvGrpSpPr/>
        <p:nvPr/>
      </p:nvGrpSpPr>
      <p:grpSpPr>
        <a:xfrm>
          <a:off x="0" y="0"/>
          <a:ext cx="0" cy="0"/>
          <a:chOff x="0" y="0"/>
          <a:chExt cx="0" cy="0"/>
        </a:xfrm>
      </p:grpSpPr>
      <p:sp>
        <p:nvSpPr>
          <p:cNvPr id="3" name="Picture Placeholder 11">
            <a:extLst>
              <a:ext uri="{FF2B5EF4-FFF2-40B4-BE49-F238E27FC236}">
                <a16:creationId xmlns="" xmlns:a16="http://schemas.microsoft.com/office/drawing/2014/main" id="{2084D1F1-25D7-1445-AC17-82787DDD157A}"/>
              </a:ext>
            </a:extLst>
          </p:cNvPr>
          <p:cNvSpPr>
            <a:spLocks noGrp="1"/>
          </p:cNvSpPr>
          <p:nvPr>
            <p:ph type="pic" sz="quarter" idx="11"/>
          </p:nvPr>
        </p:nvSpPr>
        <p:spPr>
          <a:xfrm>
            <a:off x="0" y="0"/>
            <a:ext cx="12192000" cy="6858000"/>
          </a:xfrm>
        </p:spPr>
        <p:txBody>
          <a:bodyPr/>
          <a:lstStyle>
            <a:lvl1pPr marL="0" indent="0" algn="ctr">
              <a:buNone/>
              <a:defRPr i="1">
                <a:solidFill>
                  <a:srgbClr val="D4D7D9"/>
                </a:solidFill>
              </a:defRPr>
            </a:lvl1pPr>
          </a:lstStyle>
          <a:p>
            <a:endParaRPr lang="en-US"/>
          </a:p>
          <a:p>
            <a:endParaRPr lang="en-US"/>
          </a:p>
          <a:p>
            <a:endParaRPr lang="en-US"/>
          </a:p>
          <a:p>
            <a:endParaRPr lang="en-US"/>
          </a:p>
          <a:p>
            <a:endParaRPr lang="en-US"/>
          </a:p>
          <a:p>
            <a:endParaRPr lang="en-US"/>
          </a:p>
          <a:p>
            <a:endParaRPr lang="en-US"/>
          </a:p>
          <a:p>
            <a:endParaRPr lang="en-US"/>
          </a:p>
          <a:p>
            <a:r>
              <a:rPr lang="en-US"/>
              <a:t>Photo here</a:t>
            </a:r>
          </a:p>
        </p:txBody>
      </p:sp>
    </p:spTree>
    <p:extLst>
      <p:ext uri="{BB962C8B-B14F-4D97-AF65-F5344CB8AC3E}">
        <p14:creationId xmlns:p14="http://schemas.microsoft.com/office/powerpoint/2010/main" val="28091929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Content Placeholder 8">
            <a:extLst>
              <a:ext uri="{FF2B5EF4-FFF2-40B4-BE49-F238E27FC236}">
                <a16:creationId xmlns="" xmlns:a16="http://schemas.microsoft.com/office/drawing/2014/main" id="{B549E0BE-84F6-094B-BBF2-726C47192BBA}"/>
              </a:ext>
            </a:extLst>
          </p:cNvPr>
          <p:cNvSpPr>
            <a:spLocks noGrp="1"/>
          </p:cNvSpPr>
          <p:nvPr>
            <p:ph sz="quarter" idx="11"/>
          </p:nvPr>
        </p:nvSpPr>
        <p:spPr>
          <a:xfrm>
            <a:off x="0" y="0"/>
            <a:ext cx="12192000" cy="6858000"/>
          </a:xfrm>
        </p:spPr>
        <p:txBody>
          <a:bodyPr/>
          <a:lstStyle>
            <a:lvl1pPr marL="0" indent="0" algn="ctr">
              <a:buNone/>
              <a:defRPr/>
            </a:lvl1pPr>
          </a:lstStyle>
          <a:p>
            <a:pPr lvl="0"/>
            <a:endParaRPr lang="en-US"/>
          </a:p>
          <a:p>
            <a:pPr lvl="0"/>
            <a:endParaRPr lang="en-US"/>
          </a:p>
          <a:p>
            <a:pPr lvl="0"/>
            <a:endParaRPr lang="en-US"/>
          </a:p>
          <a:p>
            <a:pPr lvl="0"/>
            <a:endParaRPr lang="en-US"/>
          </a:p>
          <a:p>
            <a:pPr lvl="0"/>
            <a:r>
              <a:rPr lang="en-US"/>
              <a:t>Graphics here</a:t>
            </a:r>
          </a:p>
        </p:txBody>
      </p:sp>
    </p:spTree>
    <p:extLst>
      <p:ext uri="{BB962C8B-B14F-4D97-AF65-F5344CB8AC3E}">
        <p14:creationId xmlns:p14="http://schemas.microsoft.com/office/powerpoint/2010/main" val="9115881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55601" y="221570"/>
            <a:ext cx="5803900" cy="1588181"/>
          </a:xfrm>
          <a:noFill/>
        </p:spPr>
        <p:txBody>
          <a:bodyPr anchor="ctr">
            <a:normAutofit/>
          </a:bodyPr>
          <a:lstStyle>
            <a:lvl1pPr algn="ctr">
              <a:defRPr sz="48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Box 9"/>
          <p:cNvSpPr txBox="1"/>
          <p:nvPr userDrawn="1"/>
        </p:nvSpPr>
        <p:spPr>
          <a:xfrm rot="16200000">
            <a:off x="9930508" y="4588172"/>
            <a:ext cx="4094304" cy="164212"/>
          </a:xfrm>
          <a:prstGeom prst="rect">
            <a:avLst/>
          </a:prstGeom>
          <a:noFill/>
        </p:spPr>
        <p:txBody>
          <a:bodyPr wrap="square" lIns="0" tIns="0" rIns="0" bIns="0" rtlCol="0" anchor="t">
            <a:spAutoFit/>
          </a:bodyPr>
          <a:lstStyle/>
          <a:p>
            <a:pPr>
              <a:tabLst>
                <a:tab pos="232828" algn="l"/>
              </a:tabLst>
            </a:pPr>
            <a:r>
              <a:rPr lang="en-US" sz="1067">
                <a:solidFill>
                  <a:schemeClr val="bg1"/>
                </a:solidFill>
                <a:latin typeface="Arial" charset="0"/>
                <a:ea typeface="Arial" charset="0"/>
                <a:cs typeface="Arial" charset="0"/>
              </a:rPr>
              <a:t>© UNICEF Nepal/2015/</a:t>
            </a:r>
            <a:r>
              <a:rPr lang="en-US" sz="1067" err="1">
                <a:solidFill>
                  <a:schemeClr val="bg1"/>
                </a:solidFill>
                <a:latin typeface="Arial" charset="0"/>
                <a:ea typeface="Arial" charset="0"/>
                <a:cs typeface="Arial" charset="0"/>
              </a:rPr>
              <a:t>KPanday</a:t>
            </a:r>
            <a:endParaRPr lang="en-US" sz="1067">
              <a:solidFill>
                <a:schemeClr val="bg1"/>
              </a:solidFill>
              <a:latin typeface="Arial" charset="0"/>
              <a:ea typeface="Arial" charset="0"/>
              <a:cs typeface="Arial" charset="0"/>
            </a:endParaRPr>
          </a:p>
        </p:txBody>
      </p: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4489" y="6034956"/>
            <a:ext cx="4339940" cy="682475"/>
          </a:xfrm>
          <a:prstGeom prst="rect">
            <a:avLst/>
          </a:prstGeom>
        </p:spPr>
      </p:pic>
    </p:spTree>
    <p:extLst>
      <p:ext uri="{BB962C8B-B14F-4D97-AF65-F5344CB8AC3E}">
        <p14:creationId xmlns:p14="http://schemas.microsoft.com/office/powerpoint/2010/main" val="1608389335"/>
      </p:ext>
    </p:extLst>
  </p:cSld>
  <p:clrMapOvr>
    <a:masterClrMapping/>
  </p:clrMapOvr>
  <p:extLst>
    <p:ext uri="{DCECCB84-F9BA-43D5-87BE-67443E8EF086}">
      <p15:sldGuideLst xmlns:p15="http://schemas.microsoft.com/office/powerpoint/2012/main">
        <p15:guide id="1" pos="168">
          <p15:clr>
            <a:srgbClr val="FBAE40"/>
          </p15:clr>
        </p15:guide>
        <p15:guide id="2" orient="horz" pos="1620">
          <p15:clr>
            <a:srgbClr val="FBAE40"/>
          </p15:clr>
        </p15:guide>
        <p15:guide id="3" pos="5592">
          <p15:clr>
            <a:srgbClr val="FBAE40"/>
          </p15:clr>
        </p15:guide>
        <p15:guide id="4" pos="4536">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01_Content">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70551571-1F62-4BC2-A6D1-FA5E84E3B810}"/>
              </a:ext>
            </a:extLst>
          </p:cNvPr>
          <p:cNvPicPr>
            <a:picLocks noChangeAspect="1"/>
          </p:cNvPicPr>
          <p:nvPr userDrawn="1"/>
        </p:nvPicPr>
        <p:blipFill rotWithShape="1">
          <a:blip r:embed="rId2"/>
          <a:srcRect b="1581"/>
          <a:stretch/>
        </p:blipFill>
        <p:spPr>
          <a:xfrm>
            <a:off x="0" y="-751691"/>
            <a:ext cx="12192000" cy="8417873"/>
          </a:xfrm>
          <a:prstGeom prst="rect">
            <a:avLst/>
          </a:prstGeom>
        </p:spPr>
      </p:pic>
      <p:sp>
        <p:nvSpPr>
          <p:cNvPr id="2" name="Title 1"/>
          <p:cNvSpPr>
            <a:spLocks noGrp="1"/>
          </p:cNvSpPr>
          <p:nvPr>
            <p:ph type="title"/>
          </p:nvPr>
        </p:nvSpPr>
        <p:spPr>
          <a:xfrm>
            <a:off x="793874" y="10473"/>
            <a:ext cx="7015381" cy="1354667"/>
          </a:xfrm>
        </p:spPr>
        <p:txBody>
          <a:bodyPr>
            <a:normAutofit/>
          </a:bodyPr>
          <a:lstStyle>
            <a:lvl1pPr>
              <a:defRPr sz="4267">
                <a:solidFill>
                  <a:srgbClr val="00AEEF"/>
                </a:solidFill>
              </a:defRPr>
            </a:lvl1pPr>
          </a:lstStyle>
          <a:p>
            <a:r>
              <a:rPr lang="en-US"/>
              <a:t>Click to edit Master title style</a:t>
            </a:r>
          </a:p>
        </p:txBody>
      </p:sp>
      <p:sp>
        <p:nvSpPr>
          <p:cNvPr id="9" name="Date Placeholder 1"/>
          <p:cNvSpPr>
            <a:spLocks noGrp="1"/>
          </p:cNvSpPr>
          <p:nvPr>
            <p:ph type="dt" sz="half" idx="10"/>
          </p:nvPr>
        </p:nvSpPr>
        <p:spPr>
          <a:xfrm>
            <a:off x="4826000" y="6352305"/>
            <a:ext cx="927349" cy="369171"/>
          </a:xfrm>
        </p:spPr>
        <p:txBody>
          <a:bodyPr/>
          <a:lstStyle/>
          <a:p>
            <a:fld id="{F511DA2E-DD8E-4E29-B736-B7CCB051E5BB}" type="datetime1">
              <a:rPr lang="en-US" smtClean="0"/>
              <a:t>5/28/22</a:t>
            </a:fld>
            <a:endParaRPr lang="en-US"/>
          </a:p>
        </p:txBody>
      </p:sp>
      <p:sp>
        <p:nvSpPr>
          <p:cNvPr id="10" name="Footer Placeholder 2"/>
          <p:cNvSpPr>
            <a:spLocks noGrp="1"/>
          </p:cNvSpPr>
          <p:nvPr>
            <p:ph type="ftr" sz="quarter" idx="11"/>
          </p:nvPr>
        </p:nvSpPr>
        <p:spPr>
          <a:xfrm>
            <a:off x="5753350" y="6356351"/>
            <a:ext cx="2055905" cy="365125"/>
          </a:xfrm>
        </p:spPr>
        <p:txBody>
          <a:bodyPr/>
          <a:lstStyle/>
          <a:p>
            <a:endParaRPr lang="en-US"/>
          </a:p>
        </p:txBody>
      </p:sp>
      <p:sp>
        <p:nvSpPr>
          <p:cNvPr id="11" name="Slide Number Placeholder 3"/>
          <p:cNvSpPr>
            <a:spLocks noGrp="1"/>
          </p:cNvSpPr>
          <p:nvPr>
            <p:ph type="sldNum" sz="quarter" idx="12"/>
          </p:nvPr>
        </p:nvSpPr>
        <p:spPr>
          <a:xfrm>
            <a:off x="7809256" y="6356351"/>
            <a:ext cx="471145" cy="361080"/>
          </a:xfrm>
        </p:spPr>
        <p:txBody>
          <a:bodyPr/>
          <a:lstStyle/>
          <a:p>
            <a:fld id="{2F40EABD-B1C5-4848-B023-412F428FF521}" type="slidenum">
              <a:rPr lang="en-US" smtClean="0"/>
              <a:t>‹#›</a:t>
            </a:fld>
            <a:endParaRPr lang="en-US"/>
          </a:p>
        </p:txBody>
      </p:sp>
      <p:sp>
        <p:nvSpPr>
          <p:cNvPr id="12" name="Rectangle 11"/>
          <p:cNvSpPr/>
          <p:nvPr userDrawn="1"/>
        </p:nvSpPr>
        <p:spPr>
          <a:xfrm rot="16200000">
            <a:off x="10489948" y="5077876"/>
            <a:ext cx="2758755" cy="256545"/>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067">
                <a:solidFill>
                  <a:schemeClr val="bg1"/>
                </a:solidFill>
                <a:latin typeface="Arial" panose="020B0604020202020204" pitchFamily="34" charset="0"/>
                <a:cs typeface="Arial" panose="020B0604020202020204" pitchFamily="34" charset="0"/>
              </a:rPr>
              <a:t>© UNICEF Nepal/2018/</a:t>
            </a:r>
            <a:r>
              <a:rPr lang="en-US" sz="1067" err="1">
                <a:solidFill>
                  <a:schemeClr val="bg1"/>
                </a:solidFill>
                <a:latin typeface="Arial" panose="020B0604020202020204" pitchFamily="34" charset="0"/>
                <a:cs typeface="Arial" panose="020B0604020202020204" pitchFamily="34" charset="0"/>
              </a:rPr>
              <a:t>Akarki</a:t>
            </a:r>
            <a:r>
              <a:rPr lang="en-US" sz="1067">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3659497"/>
      </p:ext>
    </p:extLst>
  </p:cSld>
  <p:clrMapOvr>
    <a:masterClrMapping/>
  </p:clrMapOvr>
  <p:extLst>
    <p:ext uri="{DCECCB84-F9BA-43D5-87BE-67443E8EF086}">
      <p15:sldGuideLst xmlns:p15="http://schemas.microsoft.com/office/powerpoint/2012/main">
        <p15:guide id="1" pos="4536">
          <p15:clr>
            <a:srgbClr val="FBAE40"/>
          </p15:clr>
        </p15:guide>
        <p15:guide id="2" pos="5592">
          <p15:clr>
            <a:srgbClr val="FBAE40"/>
          </p15:clr>
        </p15:guide>
        <p15:guide id="3" pos="168">
          <p15:clr>
            <a:srgbClr val="FBAE40"/>
          </p15:clr>
        </p15:guide>
        <p15:guide id="4" pos="22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011_Content">
    <p:spTree>
      <p:nvGrpSpPr>
        <p:cNvPr id="1" name=""/>
        <p:cNvGrpSpPr/>
        <p:nvPr/>
      </p:nvGrpSpPr>
      <p:grpSpPr>
        <a:xfrm>
          <a:off x="0" y="0"/>
          <a:ext cx="0" cy="0"/>
          <a:chOff x="0" y="0"/>
          <a:chExt cx="0" cy="0"/>
        </a:xfrm>
      </p:grpSpPr>
      <p:sp>
        <p:nvSpPr>
          <p:cNvPr id="7" name="Title 1"/>
          <p:cNvSpPr>
            <a:spLocks noGrp="1"/>
          </p:cNvSpPr>
          <p:nvPr>
            <p:ph type="title"/>
          </p:nvPr>
        </p:nvSpPr>
        <p:spPr>
          <a:xfrm>
            <a:off x="355601" y="245596"/>
            <a:ext cx="11480799" cy="678765"/>
          </a:xfrm>
        </p:spPr>
        <p:txBody>
          <a:bodyPr>
            <a:normAutofit/>
          </a:bodyPr>
          <a:lstStyle>
            <a:lvl1pPr>
              <a:defRPr sz="4267"/>
            </a:lvl1pPr>
          </a:lstStyle>
          <a:p>
            <a:r>
              <a:rPr lang="en-US"/>
              <a:t>Click to edit Master title style</a:t>
            </a:r>
          </a:p>
        </p:txBody>
      </p:sp>
      <p:sp>
        <p:nvSpPr>
          <p:cNvPr id="8" name="Content Placeholder 2"/>
          <p:cNvSpPr>
            <a:spLocks noGrp="1"/>
          </p:cNvSpPr>
          <p:nvPr>
            <p:ph idx="1"/>
          </p:nvPr>
        </p:nvSpPr>
        <p:spPr>
          <a:xfrm>
            <a:off x="355601" y="1180165"/>
            <a:ext cx="5517279" cy="2248835"/>
          </a:xfrm>
          <a:solidFill>
            <a:srgbClr val="00AEEF"/>
          </a:solidFill>
        </p:spPr>
        <p:txBody>
          <a:bodyPr anchor="ctr">
            <a:normAutofit/>
          </a:bodyPr>
          <a:lstStyle>
            <a:lvl1pPr marL="0" indent="0" algn="ctr">
              <a:buNone/>
              <a:defRPr sz="3200">
                <a:solidFill>
                  <a:schemeClr val="bg1"/>
                </a:solidFill>
              </a:defRPr>
            </a:lvl1pPr>
            <a:lvl2pPr>
              <a:defRPr sz="2400"/>
            </a:lvl2pPr>
          </a:lstStyle>
          <a:p>
            <a:pPr lvl="0"/>
            <a:r>
              <a:rPr lang="en-US"/>
              <a:t>Edit Master text styles</a:t>
            </a:r>
          </a:p>
        </p:txBody>
      </p:sp>
      <p:sp>
        <p:nvSpPr>
          <p:cNvPr id="9" name="Content Placeholder 2"/>
          <p:cNvSpPr>
            <a:spLocks noGrp="1"/>
          </p:cNvSpPr>
          <p:nvPr>
            <p:ph idx="13"/>
          </p:nvPr>
        </p:nvSpPr>
        <p:spPr>
          <a:xfrm>
            <a:off x="355599" y="3632200"/>
            <a:ext cx="5517279" cy="2248835"/>
          </a:xfrm>
          <a:solidFill>
            <a:srgbClr val="00AEEF"/>
          </a:solidFill>
        </p:spPr>
        <p:txBody>
          <a:bodyPr anchor="ctr">
            <a:normAutofit/>
          </a:bodyPr>
          <a:lstStyle>
            <a:lvl1pPr marL="0" indent="0" algn="ctr">
              <a:buNone/>
              <a:defRPr sz="3200">
                <a:solidFill>
                  <a:schemeClr val="bg1"/>
                </a:solidFill>
              </a:defRPr>
            </a:lvl1pPr>
            <a:lvl2pPr>
              <a:defRPr sz="2400"/>
            </a:lvl2pPr>
          </a:lstStyle>
          <a:p>
            <a:pPr lvl="0"/>
            <a:r>
              <a:rPr lang="en-US"/>
              <a:t>Edit Master text styles</a:t>
            </a:r>
          </a:p>
        </p:txBody>
      </p:sp>
      <p:sp>
        <p:nvSpPr>
          <p:cNvPr id="10" name="Content Placeholder 2"/>
          <p:cNvSpPr>
            <a:spLocks noGrp="1"/>
          </p:cNvSpPr>
          <p:nvPr>
            <p:ph idx="14"/>
          </p:nvPr>
        </p:nvSpPr>
        <p:spPr>
          <a:xfrm>
            <a:off x="6319121" y="1180165"/>
            <a:ext cx="5517279" cy="2248835"/>
          </a:xfrm>
          <a:solidFill>
            <a:srgbClr val="00AEEF"/>
          </a:solidFill>
        </p:spPr>
        <p:txBody>
          <a:bodyPr anchor="ctr">
            <a:normAutofit/>
          </a:bodyPr>
          <a:lstStyle>
            <a:lvl1pPr marL="0" indent="0" algn="ctr">
              <a:buNone/>
              <a:defRPr sz="3200">
                <a:solidFill>
                  <a:schemeClr val="bg1"/>
                </a:solidFill>
              </a:defRPr>
            </a:lvl1pPr>
            <a:lvl2pPr>
              <a:defRPr sz="2400"/>
            </a:lvl2pPr>
          </a:lstStyle>
          <a:p>
            <a:pPr lvl="0"/>
            <a:r>
              <a:rPr lang="en-US"/>
              <a:t>Edit Master text styles</a:t>
            </a:r>
          </a:p>
        </p:txBody>
      </p:sp>
      <p:sp>
        <p:nvSpPr>
          <p:cNvPr id="11" name="Content Placeholder 2"/>
          <p:cNvSpPr>
            <a:spLocks noGrp="1"/>
          </p:cNvSpPr>
          <p:nvPr>
            <p:ph idx="15"/>
          </p:nvPr>
        </p:nvSpPr>
        <p:spPr>
          <a:xfrm>
            <a:off x="6319122" y="3632200"/>
            <a:ext cx="5517279" cy="2248835"/>
          </a:xfrm>
          <a:solidFill>
            <a:srgbClr val="00AEEF"/>
          </a:solidFill>
        </p:spPr>
        <p:txBody>
          <a:bodyPr anchor="ctr">
            <a:normAutofit/>
          </a:bodyPr>
          <a:lstStyle>
            <a:lvl1pPr marL="0" indent="0" algn="ctr">
              <a:buNone/>
              <a:defRPr sz="3200">
                <a:solidFill>
                  <a:schemeClr val="bg1"/>
                </a:solidFill>
              </a:defRPr>
            </a:lvl1pPr>
            <a:lvl2pPr>
              <a:defRPr sz="2400"/>
            </a:lvl2pPr>
          </a:lstStyle>
          <a:p>
            <a:pPr lvl="0"/>
            <a:r>
              <a:rPr lang="en-US"/>
              <a:t>Edit Master text styles</a:t>
            </a:r>
          </a:p>
        </p:txBody>
      </p:sp>
      <p:sp>
        <p:nvSpPr>
          <p:cNvPr id="12" name="Date Placeholder 1"/>
          <p:cNvSpPr>
            <a:spLocks noGrp="1"/>
          </p:cNvSpPr>
          <p:nvPr>
            <p:ph type="dt" sz="half" idx="10"/>
          </p:nvPr>
        </p:nvSpPr>
        <p:spPr>
          <a:xfrm>
            <a:off x="4826000" y="6352305"/>
            <a:ext cx="927349" cy="369171"/>
          </a:xfrm>
        </p:spPr>
        <p:txBody>
          <a:bodyPr/>
          <a:lstStyle/>
          <a:p>
            <a:fld id="{16102989-4792-448F-9CA6-8202CA10BCD9}" type="datetime1">
              <a:rPr lang="en-US" smtClean="0"/>
              <a:t>5/28/22</a:t>
            </a:fld>
            <a:endParaRPr lang="en-US"/>
          </a:p>
        </p:txBody>
      </p:sp>
      <p:sp>
        <p:nvSpPr>
          <p:cNvPr id="13" name="Footer Placeholder 2"/>
          <p:cNvSpPr>
            <a:spLocks noGrp="1"/>
          </p:cNvSpPr>
          <p:nvPr>
            <p:ph type="ftr" sz="quarter" idx="11"/>
          </p:nvPr>
        </p:nvSpPr>
        <p:spPr>
          <a:xfrm>
            <a:off x="5753350" y="6356351"/>
            <a:ext cx="2055905" cy="365125"/>
          </a:xfrm>
        </p:spPr>
        <p:txBody>
          <a:bodyPr/>
          <a:lstStyle/>
          <a:p>
            <a:endParaRPr lang="en-US"/>
          </a:p>
        </p:txBody>
      </p:sp>
      <p:sp>
        <p:nvSpPr>
          <p:cNvPr id="14" name="Slide Number Placeholder 3"/>
          <p:cNvSpPr>
            <a:spLocks noGrp="1"/>
          </p:cNvSpPr>
          <p:nvPr>
            <p:ph type="sldNum" sz="quarter" idx="12"/>
          </p:nvPr>
        </p:nvSpPr>
        <p:spPr>
          <a:xfrm>
            <a:off x="7809256" y="6356351"/>
            <a:ext cx="471145" cy="361080"/>
          </a:xfrm>
        </p:spPr>
        <p:txBody>
          <a:bodyPr/>
          <a:lstStyle/>
          <a:p>
            <a:fld id="{2F40EABD-B1C5-4848-B023-412F428FF521}" type="slidenum">
              <a:rPr lang="en-US" smtClean="0"/>
              <a:t>‹#›</a:t>
            </a:fld>
            <a:endParaRPr lang="en-US"/>
          </a:p>
        </p:txBody>
      </p:sp>
    </p:spTree>
    <p:extLst>
      <p:ext uri="{BB962C8B-B14F-4D97-AF65-F5344CB8AC3E}">
        <p14:creationId xmlns:p14="http://schemas.microsoft.com/office/powerpoint/2010/main" val="2066247186"/>
      </p:ext>
    </p:extLst>
  </p:cSld>
  <p:clrMapOvr>
    <a:masterClrMapping/>
  </p:clrMapOvr>
  <p:extLst>
    <p:ext uri="{DCECCB84-F9BA-43D5-87BE-67443E8EF086}">
      <p15:sldGuideLst xmlns:p15="http://schemas.microsoft.com/office/powerpoint/2012/main">
        <p15:guide id="1" orient="horz" pos="1620">
          <p15:clr>
            <a:srgbClr val="FBAE40"/>
          </p15:clr>
        </p15:guide>
        <p15:guide id="2" orient="horz" pos="1716">
          <p15:clr>
            <a:srgbClr val="FBAE40"/>
          </p15:clr>
        </p15:guide>
        <p15:guide id="3" pos="288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77C83B-4BEB-9A4C-8EF0-D5377D3C83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E3929658-09BE-C645-8145-41C648DCD8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B5838CED-D980-C640-AD09-03DA02E7EEE7}"/>
              </a:ext>
            </a:extLst>
          </p:cNvPr>
          <p:cNvSpPr>
            <a:spLocks noGrp="1"/>
          </p:cNvSpPr>
          <p:nvPr>
            <p:ph type="dt" sz="half" idx="10"/>
          </p:nvPr>
        </p:nvSpPr>
        <p:spPr/>
        <p:txBody>
          <a:bodyPr/>
          <a:lstStyle/>
          <a:p>
            <a:fld id="{BC0F650F-20B0-7847-A092-79EAB8D6AA43}" type="datetimeFigureOut">
              <a:rPr lang="en-US" smtClean="0"/>
              <a:t>5/28/22</a:t>
            </a:fld>
            <a:endParaRPr lang="en-US"/>
          </a:p>
        </p:txBody>
      </p:sp>
      <p:sp>
        <p:nvSpPr>
          <p:cNvPr id="5" name="Footer Placeholder 4">
            <a:extLst>
              <a:ext uri="{FF2B5EF4-FFF2-40B4-BE49-F238E27FC236}">
                <a16:creationId xmlns="" xmlns:a16="http://schemas.microsoft.com/office/drawing/2014/main" id="{DDFBD2EB-2312-8640-93BB-F3885630AA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C359BB7-6DD0-504E-9B1C-146FEBA1D227}"/>
              </a:ext>
            </a:extLst>
          </p:cNvPr>
          <p:cNvSpPr>
            <a:spLocks noGrp="1"/>
          </p:cNvSpPr>
          <p:nvPr>
            <p:ph type="sldNum" sz="quarter" idx="12"/>
          </p:nvPr>
        </p:nvSpPr>
        <p:spPr/>
        <p:txBody>
          <a:bodyPr/>
          <a:lstStyle/>
          <a:p>
            <a:fld id="{DACCF2EF-0B77-824E-8436-89EC8D3722D9}" type="slidenum">
              <a:rPr lang="en-US" smtClean="0"/>
              <a:t>‹#›</a:t>
            </a:fld>
            <a:endParaRPr lang="en-US"/>
          </a:p>
        </p:txBody>
      </p:sp>
    </p:spTree>
    <p:extLst>
      <p:ext uri="{BB962C8B-B14F-4D97-AF65-F5344CB8AC3E}">
        <p14:creationId xmlns:p14="http://schemas.microsoft.com/office/powerpoint/2010/main" val="17320467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BFE429-714A-604E-9792-C2144506B5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E183ED7-DB7E-9F41-A18C-ABCEB67CE2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7C769AB-7197-F348-8097-1A1B6B113CE4}"/>
              </a:ext>
            </a:extLst>
          </p:cNvPr>
          <p:cNvSpPr>
            <a:spLocks noGrp="1"/>
          </p:cNvSpPr>
          <p:nvPr>
            <p:ph type="dt" sz="half" idx="10"/>
          </p:nvPr>
        </p:nvSpPr>
        <p:spPr/>
        <p:txBody>
          <a:bodyPr/>
          <a:lstStyle/>
          <a:p>
            <a:fld id="{BC0F650F-20B0-7847-A092-79EAB8D6AA43}" type="datetimeFigureOut">
              <a:rPr lang="en-US" smtClean="0"/>
              <a:t>5/28/22</a:t>
            </a:fld>
            <a:endParaRPr lang="en-US"/>
          </a:p>
        </p:txBody>
      </p:sp>
      <p:sp>
        <p:nvSpPr>
          <p:cNvPr id="5" name="Footer Placeholder 4">
            <a:extLst>
              <a:ext uri="{FF2B5EF4-FFF2-40B4-BE49-F238E27FC236}">
                <a16:creationId xmlns="" xmlns:a16="http://schemas.microsoft.com/office/drawing/2014/main" id="{4E771F68-E27F-8246-A8BE-AF019C3FB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633BD89-0527-7D40-BEE6-232C9595EEFE}"/>
              </a:ext>
            </a:extLst>
          </p:cNvPr>
          <p:cNvSpPr>
            <a:spLocks noGrp="1"/>
          </p:cNvSpPr>
          <p:nvPr>
            <p:ph type="sldNum" sz="quarter" idx="12"/>
          </p:nvPr>
        </p:nvSpPr>
        <p:spPr/>
        <p:txBody>
          <a:bodyPr/>
          <a:lstStyle/>
          <a:p>
            <a:fld id="{DACCF2EF-0B77-824E-8436-89EC8D3722D9}" type="slidenum">
              <a:rPr lang="en-US" smtClean="0"/>
              <a:t>‹#›</a:t>
            </a:fld>
            <a:endParaRPr lang="en-US"/>
          </a:p>
        </p:txBody>
      </p:sp>
    </p:spTree>
    <p:extLst>
      <p:ext uri="{BB962C8B-B14F-4D97-AF65-F5344CB8AC3E}">
        <p14:creationId xmlns:p14="http://schemas.microsoft.com/office/powerpoint/2010/main" val="21594834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CF48AA-D8EC-F54F-968F-8D9E9F33FD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1AD21FDE-441D-6F4E-8C9D-4E63793B09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D0B179DF-651B-E64E-9D3B-2D4A93D82C7A}"/>
              </a:ext>
            </a:extLst>
          </p:cNvPr>
          <p:cNvSpPr>
            <a:spLocks noGrp="1"/>
          </p:cNvSpPr>
          <p:nvPr>
            <p:ph type="dt" sz="half" idx="10"/>
          </p:nvPr>
        </p:nvSpPr>
        <p:spPr/>
        <p:txBody>
          <a:bodyPr/>
          <a:lstStyle/>
          <a:p>
            <a:fld id="{BC0F650F-20B0-7847-A092-79EAB8D6AA43}" type="datetimeFigureOut">
              <a:rPr lang="en-US" smtClean="0"/>
              <a:t>5/28/22</a:t>
            </a:fld>
            <a:endParaRPr lang="en-US"/>
          </a:p>
        </p:txBody>
      </p:sp>
      <p:sp>
        <p:nvSpPr>
          <p:cNvPr id="5" name="Footer Placeholder 4">
            <a:extLst>
              <a:ext uri="{FF2B5EF4-FFF2-40B4-BE49-F238E27FC236}">
                <a16:creationId xmlns="" xmlns:a16="http://schemas.microsoft.com/office/drawing/2014/main" id="{790C64F3-4B33-7E41-ADF3-2B3FD2BCE1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73F03C1-B46C-124E-8F0B-DC3A51FFD8EB}"/>
              </a:ext>
            </a:extLst>
          </p:cNvPr>
          <p:cNvSpPr>
            <a:spLocks noGrp="1"/>
          </p:cNvSpPr>
          <p:nvPr>
            <p:ph type="sldNum" sz="quarter" idx="12"/>
          </p:nvPr>
        </p:nvSpPr>
        <p:spPr/>
        <p:txBody>
          <a:bodyPr/>
          <a:lstStyle/>
          <a:p>
            <a:fld id="{DACCF2EF-0B77-824E-8436-89EC8D3722D9}" type="slidenum">
              <a:rPr lang="en-US" smtClean="0"/>
              <a:t>‹#›</a:t>
            </a:fld>
            <a:endParaRPr lang="en-US"/>
          </a:p>
        </p:txBody>
      </p:sp>
    </p:spTree>
    <p:extLst>
      <p:ext uri="{BB962C8B-B14F-4D97-AF65-F5344CB8AC3E}">
        <p14:creationId xmlns:p14="http://schemas.microsoft.com/office/powerpoint/2010/main" val="4077165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5/28/22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6D6383-4D56-B345-A2F4-70A10A55E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AFE9454-8EF6-4E43-8919-CC95AAB914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4DBD31A-0E60-AF4D-BB93-8BC851A10C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411A5B85-78E2-B74E-BA50-4C0EFDA574F5}"/>
              </a:ext>
            </a:extLst>
          </p:cNvPr>
          <p:cNvSpPr>
            <a:spLocks noGrp="1"/>
          </p:cNvSpPr>
          <p:nvPr>
            <p:ph type="dt" sz="half" idx="10"/>
          </p:nvPr>
        </p:nvSpPr>
        <p:spPr/>
        <p:txBody>
          <a:bodyPr/>
          <a:lstStyle/>
          <a:p>
            <a:fld id="{BC0F650F-20B0-7847-A092-79EAB8D6AA43}" type="datetimeFigureOut">
              <a:rPr lang="en-US" smtClean="0"/>
              <a:t>5/28/22</a:t>
            </a:fld>
            <a:endParaRPr lang="en-US"/>
          </a:p>
        </p:txBody>
      </p:sp>
      <p:sp>
        <p:nvSpPr>
          <p:cNvPr id="6" name="Footer Placeholder 5">
            <a:extLst>
              <a:ext uri="{FF2B5EF4-FFF2-40B4-BE49-F238E27FC236}">
                <a16:creationId xmlns="" xmlns:a16="http://schemas.microsoft.com/office/drawing/2014/main" id="{F6B903EE-2916-ED48-B94D-A4B19D63BD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AC88B97-5061-E641-B44F-E553D3B9C8AF}"/>
              </a:ext>
            </a:extLst>
          </p:cNvPr>
          <p:cNvSpPr>
            <a:spLocks noGrp="1"/>
          </p:cNvSpPr>
          <p:nvPr>
            <p:ph type="sldNum" sz="quarter" idx="12"/>
          </p:nvPr>
        </p:nvSpPr>
        <p:spPr/>
        <p:txBody>
          <a:bodyPr/>
          <a:lstStyle/>
          <a:p>
            <a:fld id="{DACCF2EF-0B77-824E-8436-89EC8D3722D9}" type="slidenum">
              <a:rPr lang="en-US" smtClean="0"/>
              <a:t>‹#›</a:t>
            </a:fld>
            <a:endParaRPr lang="en-US"/>
          </a:p>
        </p:txBody>
      </p:sp>
    </p:spTree>
    <p:extLst>
      <p:ext uri="{BB962C8B-B14F-4D97-AF65-F5344CB8AC3E}">
        <p14:creationId xmlns:p14="http://schemas.microsoft.com/office/powerpoint/2010/main" val="21069243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A533973-19FC-064F-A90F-54DCADD0F4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16A4F6F-54D5-B44A-95DC-7963F4BB59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05019E38-51A9-5E41-AD42-656D90D2A1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7284084-032C-8F41-A293-26DA1CD351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92B1E91B-1502-DF4D-BCEE-401BA069C0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F7F269D4-BC8D-B140-9EB2-63AE74EC0750}"/>
              </a:ext>
            </a:extLst>
          </p:cNvPr>
          <p:cNvSpPr>
            <a:spLocks noGrp="1"/>
          </p:cNvSpPr>
          <p:nvPr>
            <p:ph type="dt" sz="half" idx="10"/>
          </p:nvPr>
        </p:nvSpPr>
        <p:spPr/>
        <p:txBody>
          <a:bodyPr/>
          <a:lstStyle/>
          <a:p>
            <a:fld id="{BC0F650F-20B0-7847-A092-79EAB8D6AA43}" type="datetimeFigureOut">
              <a:rPr lang="en-US" smtClean="0"/>
              <a:t>5/28/22</a:t>
            </a:fld>
            <a:endParaRPr lang="en-US"/>
          </a:p>
        </p:txBody>
      </p:sp>
      <p:sp>
        <p:nvSpPr>
          <p:cNvPr id="8" name="Footer Placeholder 7">
            <a:extLst>
              <a:ext uri="{FF2B5EF4-FFF2-40B4-BE49-F238E27FC236}">
                <a16:creationId xmlns="" xmlns:a16="http://schemas.microsoft.com/office/drawing/2014/main" id="{1CFD153D-BD09-7F40-B435-016DF5F48D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37CF4246-C32D-7B42-9DEF-A6FFF5AA54D7}"/>
              </a:ext>
            </a:extLst>
          </p:cNvPr>
          <p:cNvSpPr>
            <a:spLocks noGrp="1"/>
          </p:cNvSpPr>
          <p:nvPr>
            <p:ph type="sldNum" sz="quarter" idx="12"/>
          </p:nvPr>
        </p:nvSpPr>
        <p:spPr/>
        <p:txBody>
          <a:bodyPr/>
          <a:lstStyle/>
          <a:p>
            <a:fld id="{DACCF2EF-0B77-824E-8436-89EC8D3722D9}" type="slidenum">
              <a:rPr lang="en-US" smtClean="0"/>
              <a:t>‹#›</a:t>
            </a:fld>
            <a:endParaRPr lang="en-US"/>
          </a:p>
        </p:txBody>
      </p:sp>
    </p:spTree>
    <p:extLst>
      <p:ext uri="{BB962C8B-B14F-4D97-AF65-F5344CB8AC3E}">
        <p14:creationId xmlns:p14="http://schemas.microsoft.com/office/powerpoint/2010/main" val="35631608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42BB46-8729-0043-8BD6-9CB2A6E22F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642954F-A779-724C-AE09-7EAEA845D576}"/>
              </a:ext>
            </a:extLst>
          </p:cNvPr>
          <p:cNvSpPr>
            <a:spLocks noGrp="1"/>
          </p:cNvSpPr>
          <p:nvPr>
            <p:ph type="dt" sz="half" idx="10"/>
          </p:nvPr>
        </p:nvSpPr>
        <p:spPr/>
        <p:txBody>
          <a:bodyPr/>
          <a:lstStyle/>
          <a:p>
            <a:fld id="{BC0F650F-20B0-7847-A092-79EAB8D6AA43}" type="datetimeFigureOut">
              <a:rPr lang="en-US" smtClean="0"/>
              <a:t>5/28/22</a:t>
            </a:fld>
            <a:endParaRPr lang="en-US"/>
          </a:p>
        </p:txBody>
      </p:sp>
      <p:sp>
        <p:nvSpPr>
          <p:cNvPr id="4" name="Footer Placeholder 3">
            <a:extLst>
              <a:ext uri="{FF2B5EF4-FFF2-40B4-BE49-F238E27FC236}">
                <a16:creationId xmlns="" xmlns:a16="http://schemas.microsoft.com/office/drawing/2014/main" id="{EA34AD37-C35D-7046-B412-73DB54113B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B28A3862-C4BD-1B4A-B26C-51839BB08CE0}"/>
              </a:ext>
            </a:extLst>
          </p:cNvPr>
          <p:cNvSpPr>
            <a:spLocks noGrp="1"/>
          </p:cNvSpPr>
          <p:nvPr>
            <p:ph type="sldNum" sz="quarter" idx="12"/>
          </p:nvPr>
        </p:nvSpPr>
        <p:spPr/>
        <p:txBody>
          <a:bodyPr/>
          <a:lstStyle/>
          <a:p>
            <a:fld id="{DACCF2EF-0B77-824E-8436-89EC8D3722D9}" type="slidenum">
              <a:rPr lang="en-US" smtClean="0"/>
              <a:t>‹#›</a:t>
            </a:fld>
            <a:endParaRPr lang="en-US"/>
          </a:p>
        </p:txBody>
      </p:sp>
    </p:spTree>
    <p:extLst>
      <p:ext uri="{BB962C8B-B14F-4D97-AF65-F5344CB8AC3E}">
        <p14:creationId xmlns:p14="http://schemas.microsoft.com/office/powerpoint/2010/main" val="2668341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574C15E-465F-8240-A7D0-A7872279483F}"/>
              </a:ext>
            </a:extLst>
          </p:cNvPr>
          <p:cNvSpPr>
            <a:spLocks noGrp="1"/>
          </p:cNvSpPr>
          <p:nvPr>
            <p:ph type="dt" sz="half" idx="10"/>
          </p:nvPr>
        </p:nvSpPr>
        <p:spPr/>
        <p:txBody>
          <a:bodyPr/>
          <a:lstStyle/>
          <a:p>
            <a:fld id="{BC0F650F-20B0-7847-A092-79EAB8D6AA43}" type="datetimeFigureOut">
              <a:rPr lang="en-US" smtClean="0"/>
              <a:t>5/28/22</a:t>
            </a:fld>
            <a:endParaRPr lang="en-US"/>
          </a:p>
        </p:txBody>
      </p:sp>
      <p:sp>
        <p:nvSpPr>
          <p:cNvPr id="3" name="Footer Placeholder 2">
            <a:extLst>
              <a:ext uri="{FF2B5EF4-FFF2-40B4-BE49-F238E27FC236}">
                <a16:creationId xmlns="" xmlns:a16="http://schemas.microsoft.com/office/drawing/2014/main" id="{84E4876E-CC94-4346-9F86-F9762EEA169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D75B4A0D-7147-824F-AF91-0BEB98376E37}"/>
              </a:ext>
            </a:extLst>
          </p:cNvPr>
          <p:cNvSpPr>
            <a:spLocks noGrp="1"/>
          </p:cNvSpPr>
          <p:nvPr>
            <p:ph type="sldNum" sz="quarter" idx="12"/>
          </p:nvPr>
        </p:nvSpPr>
        <p:spPr/>
        <p:txBody>
          <a:bodyPr/>
          <a:lstStyle/>
          <a:p>
            <a:fld id="{DACCF2EF-0B77-824E-8436-89EC8D3722D9}" type="slidenum">
              <a:rPr lang="en-US" smtClean="0"/>
              <a:t>‹#›</a:t>
            </a:fld>
            <a:endParaRPr lang="en-US"/>
          </a:p>
        </p:txBody>
      </p:sp>
    </p:spTree>
    <p:extLst>
      <p:ext uri="{BB962C8B-B14F-4D97-AF65-F5344CB8AC3E}">
        <p14:creationId xmlns:p14="http://schemas.microsoft.com/office/powerpoint/2010/main" val="6273857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28807F-516B-6E4F-9E9A-EA42B885A1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FE700C6-E109-CC48-B222-6A096DB3E9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6AA8D4A-385B-044C-8138-8F88B85D3F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B7DE422-8DF0-E840-BBC1-4C5010D88814}"/>
              </a:ext>
            </a:extLst>
          </p:cNvPr>
          <p:cNvSpPr>
            <a:spLocks noGrp="1"/>
          </p:cNvSpPr>
          <p:nvPr>
            <p:ph type="dt" sz="half" idx="10"/>
          </p:nvPr>
        </p:nvSpPr>
        <p:spPr/>
        <p:txBody>
          <a:bodyPr/>
          <a:lstStyle/>
          <a:p>
            <a:fld id="{BC0F650F-20B0-7847-A092-79EAB8D6AA43}" type="datetimeFigureOut">
              <a:rPr lang="en-US" smtClean="0"/>
              <a:t>5/28/22</a:t>
            </a:fld>
            <a:endParaRPr lang="en-US"/>
          </a:p>
        </p:txBody>
      </p:sp>
      <p:sp>
        <p:nvSpPr>
          <p:cNvPr id="6" name="Footer Placeholder 5">
            <a:extLst>
              <a:ext uri="{FF2B5EF4-FFF2-40B4-BE49-F238E27FC236}">
                <a16:creationId xmlns="" xmlns:a16="http://schemas.microsoft.com/office/drawing/2014/main" id="{A6DEB808-6CC2-B642-849E-61A3B4343A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6CFCD33-4A88-C948-BA6B-F30224D41FA0}"/>
              </a:ext>
            </a:extLst>
          </p:cNvPr>
          <p:cNvSpPr>
            <a:spLocks noGrp="1"/>
          </p:cNvSpPr>
          <p:nvPr>
            <p:ph type="sldNum" sz="quarter" idx="12"/>
          </p:nvPr>
        </p:nvSpPr>
        <p:spPr/>
        <p:txBody>
          <a:bodyPr/>
          <a:lstStyle/>
          <a:p>
            <a:fld id="{DACCF2EF-0B77-824E-8436-89EC8D3722D9}" type="slidenum">
              <a:rPr lang="en-US" smtClean="0"/>
              <a:t>‹#›</a:t>
            </a:fld>
            <a:endParaRPr lang="en-US"/>
          </a:p>
        </p:txBody>
      </p:sp>
    </p:spTree>
    <p:extLst>
      <p:ext uri="{BB962C8B-B14F-4D97-AF65-F5344CB8AC3E}">
        <p14:creationId xmlns:p14="http://schemas.microsoft.com/office/powerpoint/2010/main" val="6389317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C5127F0-BC52-9C46-9AC6-E326B8FC56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4EC6C355-EFAD-2540-90C4-3D1ECA0078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3321806E-DF07-2346-B063-997BDE70CB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312E23D-B92D-AF49-BE9B-BA17B12139F2}"/>
              </a:ext>
            </a:extLst>
          </p:cNvPr>
          <p:cNvSpPr>
            <a:spLocks noGrp="1"/>
          </p:cNvSpPr>
          <p:nvPr>
            <p:ph type="dt" sz="half" idx="10"/>
          </p:nvPr>
        </p:nvSpPr>
        <p:spPr/>
        <p:txBody>
          <a:bodyPr/>
          <a:lstStyle/>
          <a:p>
            <a:fld id="{BC0F650F-20B0-7847-A092-79EAB8D6AA43}" type="datetimeFigureOut">
              <a:rPr lang="en-US" smtClean="0"/>
              <a:t>5/28/22</a:t>
            </a:fld>
            <a:endParaRPr lang="en-US"/>
          </a:p>
        </p:txBody>
      </p:sp>
      <p:sp>
        <p:nvSpPr>
          <p:cNvPr id="6" name="Footer Placeholder 5">
            <a:extLst>
              <a:ext uri="{FF2B5EF4-FFF2-40B4-BE49-F238E27FC236}">
                <a16:creationId xmlns="" xmlns:a16="http://schemas.microsoft.com/office/drawing/2014/main" id="{2CBD747C-4B6D-CF47-A018-A5607DA0BF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06207C7-A185-BC4B-827F-8093891C5B1C}"/>
              </a:ext>
            </a:extLst>
          </p:cNvPr>
          <p:cNvSpPr>
            <a:spLocks noGrp="1"/>
          </p:cNvSpPr>
          <p:nvPr>
            <p:ph type="sldNum" sz="quarter" idx="12"/>
          </p:nvPr>
        </p:nvSpPr>
        <p:spPr/>
        <p:txBody>
          <a:bodyPr/>
          <a:lstStyle/>
          <a:p>
            <a:fld id="{DACCF2EF-0B77-824E-8436-89EC8D3722D9}" type="slidenum">
              <a:rPr lang="en-US" smtClean="0"/>
              <a:t>‹#›</a:t>
            </a:fld>
            <a:endParaRPr lang="en-US"/>
          </a:p>
        </p:txBody>
      </p:sp>
    </p:spTree>
    <p:extLst>
      <p:ext uri="{BB962C8B-B14F-4D97-AF65-F5344CB8AC3E}">
        <p14:creationId xmlns:p14="http://schemas.microsoft.com/office/powerpoint/2010/main" val="30163503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A9C6F3-7DD5-2249-8D38-0BE6CB6349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CCFA561F-8775-994C-8DE8-9CF5E1B258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998B233-6970-6F44-9615-52703526FD25}"/>
              </a:ext>
            </a:extLst>
          </p:cNvPr>
          <p:cNvSpPr>
            <a:spLocks noGrp="1"/>
          </p:cNvSpPr>
          <p:nvPr>
            <p:ph type="dt" sz="half" idx="10"/>
          </p:nvPr>
        </p:nvSpPr>
        <p:spPr/>
        <p:txBody>
          <a:bodyPr/>
          <a:lstStyle/>
          <a:p>
            <a:fld id="{BC0F650F-20B0-7847-A092-79EAB8D6AA43}" type="datetimeFigureOut">
              <a:rPr lang="en-US" smtClean="0"/>
              <a:t>5/28/22</a:t>
            </a:fld>
            <a:endParaRPr lang="en-US"/>
          </a:p>
        </p:txBody>
      </p:sp>
      <p:sp>
        <p:nvSpPr>
          <p:cNvPr id="5" name="Footer Placeholder 4">
            <a:extLst>
              <a:ext uri="{FF2B5EF4-FFF2-40B4-BE49-F238E27FC236}">
                <a16:creationId xmlns="" xmlns:a16="http://schemas.microsoft.com/office/drawing/2014/main" id="{8DD85B90-5A3B-264B-BBE3-6ECE8DA1F0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263FD8C-CE06-2B41-9C70-D611AE09C927}"/>
              </a:ext>
            </a:extLst>
          </p:cNvPr>
          <p:cNvSpPr>
            <a:spLocks noGrp="1"/>
          </p:cNvSpPr>
          <p:nvPr>
            <p:ph type="sldNum" sz="quarter" idx="12"/>
          </p:nvPr>
        </p:nvSpPr>
        <p:spPr/>
        <p:txBody>
          <a:bodyPr/>
          <a:lstStyle/>
          <a:p>
            <a:fld id="{DACCF2EF-0B77-824E-8436-89EC8D3722D9}" type="slidenum">
              <a:rPr lang="en-US" smtClean="0"/>
              <a:t>‹#›</a:t>
            </a:fld>
            <a:endParaRPr lang="en-US"/>
          </a:p>
        </p:txBody>
      </p:sp>
    </p:spTree>
    <p:extLst>
      <p:ext uri="{BB962C8B-B14F-4D97-AF65-F5344CB8AC3E}">
        <p14:creationId xmlns:p14="http://schemas.microsoft.com/office/powerpoint/2010/main" val="5598666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2FC0AC86-601E-4C4E-B444-5E331F6060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41772794-86BF-3343-8802-FBFE24C6D6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EF01CED-0852-E440-9E88-44B38F1C0F02}"/>
              </a:ext>
            </a:extLst>
          </p:cNvPr>
          <p:cNvSpPr>
            <a:spLocks noGrp="1"/>
          </p:cNvSpPr>
          <p:nvPr>
            <p:ph type="dt" sz="half" idx="10"/>
          </p:nvPr>
        </p:nvSpPr>
        <p:spPr/>
        <p:txBody>
          <a:bodyPr/>
          <a:lstStyle/>
          <a:p>
            <a:fld id="{BC0F650F-20B0-7847-A092-79EAB8D6AA43}" type="datetimeFigureOut">
              <a:rPr lang="en-US" smtClean="0"/>
              <a:t>5/28/22</a:t>
            </a:fld>
            <a:endParaRPr lang="en-US"/>
          </a:p>
        </p:txBody>
      </p:sp>
      <p:sp>
        <p:nvSpPr>
          <p:cNvPr id="5" name="Footer Placeholder 4">
            <a:extLst>
              <a:ext uri="{FF2B5EF4-FFF2-40B4-BE49-F238E27FC236}">
                <a16:creationId xmlns="" xmlns:a16="http://schemas.microsoft.com/office/drawing/2014/main" id="{BA7DBB47-1FC5-F34B-A3AA-511329DEDE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7A86ED6-7B34-8849-AE5F-F2FB6F7FA75E}"/>
              </a:ext>
            </a:extLst>
          </p:cNvPr>
          <p:cNvSpPr>
            <a:spLocks noGrp="1"/>
          </p:cNvSpPr>
          <p:nvPr>
            <p:ph type="sldNum" sz="quarter" idx="12"/>
          </p:nvPr>
        </p:nvSpPr>
        <p:spPr/>
        <p:txBody>
          <a:bodyPr/>
          <a:lstStyle/>
          <a:p>
            <a:fld id="{DACCF2EF-0B77-824E-8436-89EC8D3722D9}" type="slidenum">
              <a:rPr lang="en-US" smtClean="0"/>
              <a:t>‹#›</a:t>
            </a:fld>
            <a:endParaRPr lang="en-US"/>
          </a:p>
        </p:txBody>
      </p:sp>
    </p:spTree>
    <p:extLst>
      <p:ext uri="{BB962C8B-B14F-4D97-AF65-F5344CB8AC3E}">
        <p14:creationId xmlns:p14="http://schemas.microsoft.com/office/powerpoint/2010/main" val="7824254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5483733" y="1024133"/>
            <a:ext cx="5750400" cy="2572400"/>
          </a:xfrm>
          <a:prstGeom prst="rect">
            <a:avLst/>
          </a:prstGeom>
        </p:spPr>
        <p:txBody>
          <a:bodyPr spcFirstLastPara="1" wrap="square" lIns="91425" tIns="91425" rIns="91425" bIns="91425" anchor="b" anchorCtr="0">
            <a:noAutofit/>
          </a:bodyPr>
          <a:lstStyle>
            <a:lvl1pPr lvl="0" algn="ctr">
              <a:lnSpc>
                <a:spcPct val="50000"/>
              </a:lnSpc>
              <a:spcBef>
                <a:spcPts val="0"/>
              </a:spcBef>
              <a:spcAft>
                <a:spcPts val="0"/>
              </a:spcAft>
              <a:buSzPts val="5200"/>
              <a:buNone/>
              <a:defRPr sz="9333" b="1">
                <a:latin typeface="Nanum Pen Script"/>
                <a:ea typeface="Nanum Pen Script"/>
                <a:cs typeface="Nanum Pen Script"/>
                <a:sym typeface="Nanum Pen Script"/>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5483733" y="3596451"/>
            <a:ext cx="57504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800">
                <a:solidFill>
                  <a:schemeClr val="lt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1" name="Google Shape;11;p2">
            <a:hlinkClick r:id="" action="ppaction://noaction"/>
          </p:cNvPr>
          <p:cNvSpPr txBox="1">
            <a:spLocks noGrp="1"/>
          </p:cNvSpPr>
          <p:nvPr>
            <p:ph type="subTitle" idx="2"/>
          </p:nvPr>
        </p:nvSpPr>
        <p:spPr>
          <a:xfrm>
            <a:off x="6880333" y="4900451"/>
            <a:ext cx="2957200" cy="8040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4000"/>
            </a:lvl1pPr>
            <a:lvl2pPr lvl="1" algn="ctr">
              <a:spcBef>
                <a:spcPts val="0"/>
              </a:spcBef>
              <a:spcAft>
                <a:spcPts val="0"/>
              </a:spcAft>
              <a:buNone/>
              <a:defRPr sz="4000"/>
            </a:lvl2pPr>
            <a:lvl3pPr lvl="2" algn="ctr">
              <a:spcBef>
                <a:spcPts val="0"/>
              </a:spcBef>
              <a:spcAft>
                <a:spcPts val="0"/>
              </a:spcAft>
              <a:buNone/>
              <a:defRPr sz="4000"/>
            </a:lvl3pPr>
            <a:lvl4pPr lvl="3" algn="ctr">
              <a:spcBef>
                <a:spcPts val="0"/>
              </a:spcBef>
              <a:spcAft>
                <a:spcPts val="0"/>
              </a:spcAft>
              <a:buNone/>
              <a:defRPr sz="4000"/>
            </a:lvl4pPr>
            <a:lvl5pPr lvl="4" algn="ctr">
              <a:spcBef>
                <a:spcPts val="0"/>
              </a:spcBef>
              <a:spcAft>
                <a:spcPts val="0"/>
              </a:spcAft>
              <a:buNone/>
              <a:defRPr sz="4000"/>
            </a:lvl5pPr>
            <a:lvl6pPr lvl="5" algn="ctr">
              <a:spcBef>
                <a:spcPts val="0"/>
              </a:spcBef>
              <a:spcAft>
                <a:spcPts val="0"/>
              </a:spcAft>
              <a:buNone/>
              <a:defRPr sz="4000"/>
            </a:lvl6pPr>
            <a:lvl7pPr lvl="6" algn="ctr">
              <a:spcBef>
                <a:spcPts val="0"/>
              </a:spcBef>
              <a:spcAft>
                <a:spcPts val="0"/>
              </a:spcAft>
              <a:buNone/>
              <a:defRPr sz="4000"/>
            </a:lvl7pPr>
            <a:lvl8pPr lvl="7" algn="ctr">
              <a:spcBef>
                <a:spcPts val="0"/>
              </a:spcBef>
              <a:spcAft>
                <a:spcPts val="0"/>
              </a:spcAft>
              <a:buNone/>
              <a:defRPr sz="4000"/>
            </a:lvl8pPr>
            <a:lvl9pPr lvl="8" algn="ctr">
              <a:spcBef>
                <a:spcPts val="0"/>
              </a:spcBef>
              <a:spcAft>
                <a:spcPts val="0"/>
              </a:spcAft>
              <a:buNone/>
              <a:defRPr sz="4000"/>
            </a:lvl9pPr>
          </a:lstStyle>
          <a:p>
            <a:endParaRPr/>
          </a:p>
        </p:txBody>
      </p:sp>
      <p:sp>
        <p:nvSpPr>
          <p:cNvPr id="12" name="Google Shape;12;p2"/>
          <p:cNvSpPr/>
          <p:nvPr/>
        </p:nvSpPr>
        <p:spPr>
          <a:xfrm flipH="1">
            <a:off x="-567117" y="565597"/>
            <a:ext cx="2012452" cy="917291"/>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3" name="Google Shape;13;p2"/>
          <p:cNvSpPr/>
          <p:nvPr/>
        </p:nvSpPr>
        <p:spPr>
          <a:xfrm>
            <a:off x="11241034" y="5110757"/>
            <a:ext cx="1364191" cy="62180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4" name="Google Shape;14;p2"/>
          <p:cNvSpPr/>
          <p:nvPr/>
        </p:nvSpPr>
        <p:spPr>
          <a:xfrm>
            <a:off x="-385801" y="5875402"/>
            <a:ext cx="1155108" cy="52655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5" name="Google Shape;15;p2"/>
          <p:cNvSpPr/>
          <p:nvPr/>
        </p:nvSpPr>
        <p:spPr>
          <a:xfrm>
            <a:off x="9468267" y="82434"/>
            <a:ext cx="1517759" cy="691807"/>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950967" y="719333"/>
            <a:ext cx="10290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8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5/28/22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0"/>
        <p:cNvGrpSpPr/>
        <p:nvPr/>
      </p:nvGrpSpPr>
      <p:grpSpPr>
        <a:xfrm>
          <a:off x="0" y="0"/>
          <a:ext cx="0" cy="0"/>
          <a:chOff x="0" y="0"/>
          <a:chExt cx="0" cy="0"/>
        </a:xfrm>
      </p:grpSpPr>
      <p:sp>
        <p:nvSpPr>
          <p:cNvPr id="41" name="Google Shape;41;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42" name="Google Shape;42;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3" name="Google Shape;43;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4" name="Google Shape;44;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7" name="Google Shape;47;p10"/>
          <p:cNvSpPr txBox="1">
            <a:spLocks noGrp="1"/>
          </p:cNvSpPr>
          <p:nvPr>
            <p:ph type="title"/>
          </p:nvPr>
        </p:nvSpPr>
        <p:spPr>
          <a:xfrm>
            <a:off x="5757767" y="4230433"/>
            <a:ext cx="5393600" cy="1976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200"/>
              <a:buNone/>
              <a:defRPr sz="5600"/>
            </a:lvl1pPr>
            <a:lvl2pPr lvl="1" algn="r" rtl="0">
              <a:spcBef>
                <a:spcPts val="0"/>
              </a:spcBef>
              <a:spcAft>
                <a:spcPts val="0"/>
              </a:spcAft>
              <a:buSzPts val="4200"/>
              <a:buNone/>
              <a:defRPr sz="5600"/>
            </a:lvl2pPr>
            <a:lvl3pPr lvl="2" algn="r" rtl="0">
              <a:spcBef>
                <a:spcPts val="0"/>
              </a:spcBef>
              <a:spcAft>
                <a:spcPts val="0"/>
              </a:spcAft>
              <a:buSzPts val="4200"/>
              <a:buNone/>
              <a:defRPr sz="5600"/>
            </a:lvl3pPr>
            <a:lvl4pPr lvl="3" algn="r" rtl="0">
              <a:spcBef>
                <a:spcPts val="0"/>
              </a:spcBef>
              <a:spcAft>
                <a:spcPts val="0"/>
              </a:spcAft>
              <a:buSzPts val="4200"/>
              <a:buNone/>
              <a:defRPr sz="5600"/>
            </a:lvl4pPr>
            <a:lvl5pPr lvl="4" algn="r" rtl="0">
              <a:spcBef>
                <a:spcPts val="0"/>
              </a:spcBef>
              <a:spcAft>
                <a:spcPts val="0"/>
              </a:spcAft>
              <a:buSzPts val="4200"/>
              <a:buNone/>
              <a:defRPr sz="5600"/>
            </a:lvl5pPr>
            <a:lvl6pPr lvl="5" algn="r" rtl="0">
              <a:spcBef>
                <a:spcPts val="0"/>
              </a:spcBef>
              <a:spcAft>
                <a:spcPts val="0"/>
              </a:spcAft>
              <a:buSzPts val="4200"/>
              <a:buNone/>
              <a:defRPr sz="5600"/>
            </a:lvl6pPr>
            <a:lvl7pPr lvl="6" algn="r" rtl="0">
              <a:spcBef>
                <a:spcPts val="0"/>
              </a:spcBef>
              <a:spcAft>
                <a:spcPts val="0"/>
              </a:spcAft>
              <a:buSzPts val="4200"/>
              <a:buNone/>
              <a:defRPr sz="5600"/>
            </a:lvl7pPr>
            <a:lvl8pPr lvl="7" algn="r" rtl="0">
              <a:spcBef>
                <a:spcPts val="0"/>
              </a:spcBef>
              <a:spcAft>
                <a:spcPts val="0"/>
              </a:spcAft>
              <a:buSzPts val="4200"/>
              <a:buNone/>
              <a:defRPr sz="5600"/>
            </a:lvl8pPr>
            <a:lvl9pPr lvl="8" algn="r" rtl="0">
              <a:spcBef>
                <a:spcPts val="0"/>
              </a:spcBef>
              <a:spcAft>
                <a:spcPts val="0"/>
              </a:spcAft>
              <a:buSzPts val="4200"/>
              <a:buNone/>
              <a:defRPr sz="5600"/>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50" name="Google Shape;50;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1"/>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52"/>
        <p:cNvGrpSpPr/>
        <p:nvPr/>
      </p:nvGrpSpPr>
      <p:grpSpPr>
        <a:xfrm>
          <a:off x="0" y="0"/>
          <a:ext cx="0" cy="0"/>
          <a:chOff x="0" y="0"/>
          <a:chExt cx="0" cy="0"/>
        </a:xfrm>
      </p:grpSpPr>
      <p:sp>
        <p:nvSpPr>
          <p:cNvPr id="53" name="Google Shape;53;p13"/>
          <p:cNvSpPr txBox="1">
            <a:spLocks noGrp="1"/>
          </p:cNvSpPr>
          <p:nvPr>
            <p:ph type="title"/>
          </p:nvPr>
        </p:nvSpPr>
        <p:spPr>
          <a:xfrm>
            <a:off x="950967" y="719333"/>
            <a:ext cx="10290000" cy="7636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8000"/>
            </a:lvl1pPr>
            <a:lvl2pPr lvl="1">
              <a:spcBef>
                <a:spcPts val="0"/>
              </a:spcBef>
              <a:spcAft>
                <a:spcPts val="0"/>
              </a:spcAft>
              <a:buNone/>
              <a:defRPr sz="8000">
                <a:latin typeface="Nunito"/>
                <a:ea typeface="Nunito"/>
                <a:cs typeface="Nunito"/>
                <a:sym typeface="Nunito"/>
              </a:defRPr>
            </a:lvl2pPr>
            <a:lvl3pPr lvl="2">
              <a:spcBef>
                <a:spcPts val="0"/>
              </a:spcBef>
              <a:spcAft>
                <a:spcPts val="0"/>
              </a:spcAft>
              <a:buNone/>
              <a:defRPr sz="8000">
                <a:latin typeface="Nunito"/>
                <a:ea typeface="Nunito"/>
                <a:cs typeface="Nunito"/>
                <a:sym typeface="Nunito"/>
              </a:defRPr>
            </a:lvl3pPr>
            <a:lvl4pPr lvl="3">
              <a:spcBef>
                <a:spcPts val="0"/>
              </a:spcBef>
              <a:spcAft>
                <a:spcPts val="0"/>
              </a:spcAft>
              <a:buNone/>
              <a:defRPr sz="8000">
                <a:latin typeface="Nunito"/>
                <a:ea typeface="Nunito"/>
                <a:cs typeface="Nunito"/>
                <a:sym typeface="Nunito"/>
              </a:defRPr>
            </a:lvl4pPr>
            <a:lvl5pPr lvl="4">
              <a:spcBef>
                <a:spcPts val="0"/>
              </a:spcBef>
              <a:spcAft>
                <a:spcPts val="0"/>
              </a:spcAft>
              <a:buNone/>
              <a:defRPr sz="8000">
                <a:latin typeface="Nunito"/>
                <a:ea typeface="Nunito"/>
                <a:cs typeface="Nunito"/>
                <a:sym typeface="Nunito"/>
              </a:defRPr>
            </a:lvl5pPr>
            <a:lvl6pPr lvl="5">
              <a:spcBef>
                <a:spcPts val="0"/>
              </a:spcBef>
              <a:spcAft>
                <a:spcPts val="0"/>
              </a:spcAft>
              <a:buNone/>
              <a:defRPr sz="8000">
                <a:latin typeface="Nunito"/>
                <a:ea typeface="Nunito"/>
                <a:cs typeface="Nunito"/>
                <a:sym typeface="Nunito"/>
              </a:defRPr>
            </a:lvl6pPr>
            <a:lvl7pPr lvl="6">
              <a:spcBef>
                <a:spcPts val="0"/>
              </a:spcBef>
              <a:spcAft>
                <a:spcPts val="0"/>
              </a:spcAft>
              <a:buNone/>
              <a:defRPr sz="8000">
                <a:latin typeface="Nunito"/>
                <a:ea typeface="Nunito"/>
                <a:cs typeface="Nunito"/>
                <a:sym typeface="Nunito"/>
              </a:defRPr>
            </a:lvl7pPr>
            <a:lvl8pPr lvl="7">
              <a:spcBef>
                <a:spcPts val="0"/>
              </a:spcBef>
              <a:spcAft>
                <a:spcPts val="0"/>
              </a:spcAft>
              <a:buNone/>
              <a:defRPr sz="8000">
                <a:latin typeface="Nunito"/>
                <a:ea typeface="Nunito"/>
                <a:cs typeface="Nunito"/>
                <a:sym typeface="Nunito"/>
              </a:defRPr>
            </a:lvl8pPr>
            <a:lvl9pPr lvl="8">
              <a:spcBef>
                <a:spcPts val="0"/>
              </a:spcBef>
              <a:spcAft>
                <a:spcPts val="0"/>
              </a:spcAft>
              <a:buNone/>
              <a:defRPr sz="8000">
                <a:latin typeface="Nunito"/>
                <a:ea typeface="Nunito"/>
                <a:cs typeface="Nunito"/>
                <a:sym typeface="Nunito"/>
              </a:defRPr>
            </a:lvl9pPr>
          </a:lstStyle>
          <a:p>
            <a:endParaRPr/>
          </a:p>
        </p:txBody>
      </p:sp>
      <p:sp>
        <p:nvSpPr>
          <p:cNvPr id="54" name="Google Shape;54;p13"/>
          <p:cNvSpPr txBox="1">
            <a:spLocks noGrp="1"/>
          </p:cNvSpPr>
          <p:nvPr>
            <p:ph type="subTitle" idx="1"/>
          </p:nvPr>
        </p:nvSpPr>
        <p:spPr>
          <a:xfrm>
            <a:off x="950967" y="2740993"/>
            <a:ext cx="3978800" cy="5236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2133"/>
            </a:lvl1pPr>
            <a:lvl2pPr lvl="1" algn="ctr">
              <a:spcBef>
                <a:spcPts val="0"/>
              </a:spcBef>
              <a:spcAft>
                <a:spcPts val="0"/>
              </a:spcAft>
              <a:buNone/>
              <a:defRPr sz="2133"/>
            </a:lvl2pPr>
            <a:lvl3pPr lvl="2" algn="ctr">
              <a:spcBef>
                <a:spcPts val="0"/>
              </a:spcBef>
              <a:spcAft>
                <a:spcPts val="0"/>
              </a:spcAft>
              <a:buNone/>
              <a:defRPr sz="2133"/>
            </a:lvl3pPr>
            <a:lvl4pPr lvl="3" algn="ctr">
              <a:spcBef>
                <a:spcPts val="0"/>
              </a:spcBef>
              <a:spcAft>
                <a:spcPts val="0"/>
              </a:spcAft>
              <a:buNone/>
              <a:defRPr sz="2133"/>
            </a:lvl4pPr>
            <a:lvl5pPr lvl="4" algn="ctr">
              <a:spcBef>
                <a:spcPts val="0"/>
              </a:spcBef>
              <a:spcAft>
                <a:spcPts val="0"/>
              </a:spcAft>
              <a:buNone/>
              <a:defRPr sz="2133"/>
            </a:lvl5pPr>
            <a:lvl6pPr lvl="5" algn="ctr">
              <a:spcBef>
                <a:spcPts val="0"/>
              </a:spcBef>
              <a:spcAft>
                <a:spcPts val="0"/>
              </a:spcAft>
              <a:buNone/>
              <a:defRPr sz="2133"/>
            </a:lvl6pPr>
            <a:lvl7pPr lvl="6" algn="ctr">
              <a:spcBef>
                <a:spcPts val="0"/>
              </a:spcBef>
              <a:spcAft>
                <a:spcPts val="0"/>
              </a:spcAft>
              <a:buNone/>
              <a:defRPr sz="2133"/>
            </a:lvl7pPr>
            <a:lvl8pPr lvl="7" algn="ctr">
              <a:spcBef>
                <a:spcPts val="0"/>
              </a:spcBef>
              <a:spcAft>
                <a:spcPts val="0"/>
              </a:spcAft>
              <a:buNone/>
              <a:defRPr sz="2133"/>
            </a:lvl8pPr>
            <a:lvl9pPr lvl="8" algn="ctr">
              <a:spcBef>
                <a:spcPts val="0"/>
              </a:spcBef>
              <a:spcAft>
                <a:spcPts val="0"/>
              </a:spcAft>
              <a:buNone/>
              <a:defRPr sz="2133"/>
            </a:lvl9pPr>
          </a:lstStyle>
          <a:p>
            <a:endParaRPr/>
          </a:p>
        </p:txBody>
      </p:sp>
      <p:sp>
        <p:nvSpPr>
          <p:cNvPr id="55" name="Google Shape;55;p13"/>
          <p:cNvSpPr txBox="1">
            <a:spLocks noGrp="1"/>
          </p:cNvSpPr>
          <p:nvPr>
            <p:ph type="title" idx="2"/>
          </p:nvPr>
        </p:nvSpPr>
        <p:spPr>
          <a:xfrm>
            <a:off x="954767" y="1535384"/>
            <a:ext cx="3971200" cy="1019600"/>
          </a:xfrm>
          <a:prstGeom prst="rect">
            <a:avLst/>
          </a:prstGeom>
        </p:spPr>
        <p:txBody>
          <a:bodyPr spcFirstLastPara="1" wrap="square" lIns="91425" tIns="91425" rIns="91425" bIns="91425" anchor="b" anchorCtr="0">
            <a:noAutofit/>
          </a:bodyPr>
          <a:lstStyle>
            <a:lvl1pPr lvl="0" algn="ctr">
              <a:spcBef>
                <a:spcPts val="0"/>
              </a:spcBef>
              <a:spcAft>
                <a:spcPts val="0"/>
              </a:spcAft>
              <a:buNone/>
              <a:defRPr sz="6667"/>
            </a:lvl1pPr>
            <a:lvl2pPr lvl="1" algn="ctr">
              <a:spcBef>
                <a:spcPts val="0"/>
              </a:spcBef>
              <a:spcAft>
                <a:spcPts val="0"/>
              </a:spcAft>
              <a:buNone/>
              <a:defRPr sz="6667"/>
            </a:lvl2pPr>
            <a:lvl3pPr lvl="2" algn="ctr">
              <a:spcBef>
                <a:spcPts val="0"/>
              </a:spcBef>
              <a:spcAft>
                <a:spcPts val="0"/>
              </a:spcAft>
              <a:buNone/>
              <a:defRPr sz="6667"/>
            </a:lvl3pPr>
            <a:lvl4pPr lvl="3" algn="ctr">
              <a:spcBef>
                <a:spcPts val="0"/>
              </a:spcBef>
              <a:spcAft>
                <a:spcPts val="0"/>
              </a:spcAft>
              <a:buNone/>
              <a:defRPr sz="6667"/>
            </a:lvl4pPr>
            <a:lvl5pPr lvl="4" algn="ctr">
              <a:spcBef>
                <a:spcPts val="0"/>
              </a:spcBef>
              <a:spcAft>
                <a:spcPts val="0"/>
              </a:spcAft>
              <a:buNone/>
              <a:defRPr sz="6667"/>
            </a:lvl5pPr>
            <a:lvl6pPr lvl="5" algn="ctr">
              <a:spcBef>
                <a:spcPts val="0"/>
              </a:spcBef>
              <a:spcAft>
                <a:spcPts val="0"/>
              </a:spcAft>
              <a:buNone/>
              <a:defRPr sz="6667"/>
            </a:lvl6pPr>
            <a:lvl7pPr lvl="6" algn="ctr">
              <a:spcBef>
                <a:spcPts val="0"/>
              </a:spcBef>
              <a:spcAft>
                <a:spcPts val="0"/>
              </a:spcAft>
              <a:buNone/>
              <a:defRPr sz="6667"/>
            </a:lvl7pPr>
            <a:lvl8pPr lvl="7" algn="ctr">
              <a:spcBef>
                <a:spcPts val="0"/>
              </a:spcBef>
              <a:spcAft>
                <a:spcPts val="0"/>
              </a:spcAft>
              <a:buNone/>
              <a:defRPr sz="6667"/>
            </a:lvl8pPr>
            <a:lvl9pPr lvl="8" algn="ctr">
              <a:spcBef>
                <a:spcPts val="0"/>
              </a:spcBef>
              <a:spcAft>
                <a:spcPts val="0"/>
              </a:spcAft>
              <a:buNone/>
              <a:defRPr sz="6667"/>
            </a:lvl9pPr>
          </a:lstStyle>
          <a:p>
            <a:endParaRPr/>
          </a:p>
        </p:txBody>
      </p:sp>
      <p:sp>
        <p:nvSpPr>
          <p:cNvPr id="56" name="Google Shape;56;p13"/>
          <p:cNvSpPr txBox="1">
            <a:spLocks noGrp="1"/>
          </p:cNvSpPr>
          <p:nvPr>
            <p:ph type="subTitle" idx="3"/>
          </p:nvPr>
        </p:nvSpPr>
        <p:spPr>
          <a:xfrm>
            <a:off x="950967" y="3941817"/>
            <a:ext cx="3978800" cy="523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57" name="Google Shape;57;p13"/>
          <p:cNvSpPr txBox="1">
            <a:spLocks noGrp="1"/>
          </p:cNvSpPr>
          <p:nvPr>
            <p:ph type="subTitle" idx="4"/>
          </p:nvPr>
        </p:nvSpPr>
        <p:spPr>
          <a:xfrm>
            <a:off x="950967" y="5142617"/>
            <a:ext cx="3978800" cy="523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58" name="Google Shape;58;p13"/>
          <p:cNvSpPr txBox="1">
            <a:spLocks noGrp="1"/>
          </p:cNvSpPr>
          <p:nvPr>
            <p:ph type="subTitle" idx="5"/>
          </p:nvPr>
        </p:nvSpPr>
        <p:spPr>
          <a:xfrm>
            <a:off x="7262233" y="2740993"/>
            <a:ext cx="3978800" cy="523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59" name="Google Shape;59;p13"/>
          <p:cNvSpPr txBox="1">
            <a:spLocks noGrp="1"/>
          </p:cNvSpPr>
          <p:nvPr>
            <p:ph type="title" idx="6"/>
          </p:nvPr>
        </p:nvSpPr>
        <p:spPr>
          <a:xfrm>
            <a:off x="7266033" y="1535384"/>
            <a:ext cx="3971200" cy="1019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6667"/>
            </a:lvl1pPr>
            <a:lvl2pPr lvl="1" algn="ctr" rtl="0">
              <a:spcBef>
                <a:spcPts val="0"/>
              </a:spcBef>
              <a:spcAft>
                <a:spcPts val="0"/>
              </a:spcAft>
              <a:buNone/>
              <a:defRPr sz="6667"/>
            </a:lvl2pPr>
            <a:lvl3pPr lvl="2" algn="ctr" rtl="0">
              <a:spcBef>
                <a:spcPts val="0"/>
              </a:spcBef>
              <a:spcAft>
                <a:spcPts val="0"/>
              </a:spcAft>
              <a:buNone/>
              <a:defRPr sz="6667"/>
            </a:lvl3pPr>
            <a:lvl4pPr lvl="3" algn="ctr" rtl="0">
              <a:spcBef>
                <a:spcPts val="0"/>
              </a:spcBef>
              <a:spcAft>
                <a:spcPts val="0"/>
              </a:spcAft>
              <a:buNone/>
              <a:defRPr sz="6667"/>
            </a:lvl4pPr>
            <a:lvl5pPr lvl="4" algn="ctr" rtl="0">
              <a:spcBef>
                <a:spcPts val="0"/>
              </a:spcBef>
              <a:spcAft>
                <a:spcPts val="0"/>
              </a:spcAft>
              <a:buNone/>
              <a:defRPr sz="6667"/>
            </a:lvl5pPr>
            <a:lvl6pPr lvl="5" algn="ctr" rtl="0">
              <a:spcBef>
                <a:spcPts val="0"/>
              </a:spcBef>
              <a:spcAft>
                <a:spcPts val="0"/>
              </a:spcAft>
              <a:buNone/>
              <a:defRPr sz="6667"/>
            </a:lvl6pPr>
            <a:lvl7pPr lvl="6" algn="ctr" rtl="0">
              <a:spcBef>
                <a:spcPts val="0"/>
              </a:spcBef>
              <a:spcAft>
                <a:spcPts val="0"/>
              </a:spcAft>
              <a:buNone/>
              <a:defRPr sz="6667"/>
            </a:lvl7pPr>
            <a:lvl8pPr lvl="7" algn="ctr" rtl="0">
              <a:spcBef>
                <a:spcPts val="0"/>
              </a:spcBef>
              <a:spcAft>
                <a:spcPts val="0"/>
              </a:spcAft>
              <a:buNone/>
              <a:defRPr sz="6667"/>
            </a:lvl8pPr>
            <a:lvl9pPr lvl="8" algn="ctr" rtl="0">
              <a:spcBef>
                <a:spcPts val="0"/>
              </a:spcBef>
              <a:spcAft>
                <a:spcPts val="0"/>
              </a:spcAft>
              <a:buNone/>
              <a:defRPr sz="6667"/>
            </a:lvl9pPr>
          </a:lstStyle>
          <a:p>
            <a:endParaRPr/>
          </a:p>
        </p:txBody>
      </p:sp>
      <p:sp>
        <p:nvSpPr>
          <p:cNvPr id="60" name="Google Shape;60;p13"/>
          <p:cNvSpPr txBox="1">
            <a:spLocks noGrp="1"/>
          </p:cNvSpPr>
          <p:nvPr>
            <p:ph type="subTitle" idx="7"/>
          </p:nvPr>
        </p:nvSpPr>
        <p:spPr>
          <a:xfrm>
            <a:off x="7262233" y="3941817"/>
            <a:ext cx="3978800" cy="523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61" name="Google Shape;61;p13"/>
          <p:cNvSpPr txBox="1">
            <a:spLocks noGrp="1"/>
          </p:cNvSpPr>
          <p:nvPr>
            <p:ph type="subTitle" idx="8"/>
          </p:nvPr>
        </p:nvSpPr>
        <p:spPr>
          <a:xfrm>
            <a:off x="7262233" y="5142617"/>
            <a:ext cx="3978800" cy="523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 subtitle + text  2">
  <p:cSld name="CUSTOM_1_1_2">
    <p:spTree>
      <p:nvGrpSpPr>
        <p:cNvPr id="1" name="Shape 66"/>
        <p:cNvGrpSpPr/>
        <p:nvPr/>
      </p:nvGrpSpPr>
      <p:grpSpPr>
        <a:xfrm>
          <a:off x="0" y="0"/>
          <a:ext cx="0" cy="0"/>
          <a:chOff x="0" y="0"/>
          <a:chExt cx="0" cy="0"/>
        </a:xfrm>
      </p:grpSpPr>
      <p:grpSp>
        <p:nvGrpSpPr>
          <p:cNvPr id="67" name="Google Shape;67;p15"/>
          <p:cNvGrpSpPr/>
          <p:nvPr/>
        </p:nvGrpSpPr>
        <p:grpSpPr>
          <a:xfrm>
            <a:off x="8460202" y="2135138"/>
            <a:ext cx="3601593" cy="3226057"/>
            <a:chOff x="-813174" y="1753753"/>
            <a:chExt cx="2701195" cy="2419543"/>
          </a:xfrm>
        </p:grpSpPr>
        <p:sp>
          <p:nvSpPr>
            <p:cNvPr id="68" name="Google Shape;68;p15"/>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nvGrpSpPr>
            <p:cNvPr id="69" name="Google Shape;69;p15"/>
            <p:cNvGrpSpPr/>
            <p:nvPr/>
          </p:nvGrpSpPr>
          <p:grpSpPr>
            <a:xfrm>
              <a:off x="-144996" y="1753753"/>
              <a:ext cx="821067" cy="1785140"/>
              <a:chOff x="5269250" y="2611925"/>
              <a:chExt cx="520750" cy="1132200"/>
            </a:xfrm>
          </p:grpSpPr>
          <p:sp>
            <p:nvSpPr>
              <p:cNvPr id="70" name="Google Shape;70;p15"/>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1" name="Google Shape;71;p15"/>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2" name="Google Shape;72;p15"/>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3" name="Google Shape;73;p15"/>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4" name="Google Shape;74;p15"/>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5" name="Google Shape;75;p15"/>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6" name="Google Shape;76;p15"/>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7" name="Google Shape;77;p15"/>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78" name="Google Shape;78;p15"/>
            <p:cNvGrpSpPr/>
            <p:nvPr/>
          </p:nvGrpSpPr>
          <p:grpSpPr>
            <a:xfrm rot="5165891">
              <a:off x="-51172" y="2432185"/>
              <a:ext cx="1070081" cy="1187666"/>
              <a:chOff x="6073625" y="2772425"/>
              <a:chExt cx="837925" cy="930000"/>
            </a:xfrm>
          </p:grpSpPr>
          <p:sp>
            <p:nvSpPr>
              <p:cNvPr id="79" name="Google Shape;79;p15"/>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0" name="Google Shape;80;p15"/>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1" name="Google Shape;81;p15"/>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rgbClr val="005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 name="Google Shape;82;p15"/>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3" name="Google Shape;83;p15"/>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84" name="Google Shape;84;p15"/>
            <p:cNvGrpSpPr/>
            <p:nvPr/>
          </p:nvGrpSpPr>
          <p:grpSpPr>
            <a:xfrm rot="4398606">
              <a:off x="-2434" y="2904431"/>
              <a:ext cx="1017753" cy="1214156"/>
              <a:chOff x="3711575" y="2879575"/>
              <a:chExt cx="753325" cy="898700"/>
            </a:xfrm>
          </p:grpSpPr>
          <p:sp>
            <p:nvSpPr>
              <p:cNvPr id="85" name="Google Shape;85;p15"/>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6" name="Google Shape;86;p15"/>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7" name="Google Shape;87;p15"/>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8" name="Google Shape;88;p15"/>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9" name="Google Shape;89;p15"/>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0" name="Google Shape;90;p15"/>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1" name="Google Shape;91;p15"/>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2" name="Google Shape;92;p15"/>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3" name="Google Shape;93;p15"/>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4" name="Google Shape;94;p15"/>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5" name="Google Shape;95;p15"/>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6" name="Google Shape;96;p15"/>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 name="Google Shape;97;p15"/>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98" name="Google Shape;98;p15"/>
            <p:cNvGrpSpPr/>
            <p:nvPr/>
          </p:nvGrpSpPr>
          <p:grpSpPr>
            <a:xfrm>
              <a:off x="743200" y="2185888"/>
              <a:ext cx="113650" cy="99750"/>
              <a:chOff x="5042000" y="1255775"/>
              <a:chExt cx="113650" cy="99750"/>
            </a:xfrm>
          </p:grpSpPr>
          <p:sp>
            <p:nvSpPr>
              <p:cNvPr id="99" name="Google Shape;99;p1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0" name="Google Shape;100;p1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1" name="Google Shape;101;p1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02" name="Google Shape;102;p15"/>
            <p:cNvGrpSpPr/>
            <p:nvPr/>
          </p:nvGrpSpPr>
          <p:grpSpPr>
            <a:xfrm>
              <a:off x="1198625" y="2537138"/>
              <a:ext cx="113650" cy="99750"/>
              <a:chOff x="5042000" y="1255775"/>
              <a:chExt cx="113650" cy="99750"/>
            </a:xfrm>
          </p:grpSpPr>
          <p:sp>
            <p:nvSpPr>
              <p:cNvPr id="103" name="Google Shape;103;p1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4" name="Google Shape;104;p1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5" name="Google Shape;105;p1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grpSp>
        <p:nvGrpSpPr>
          <p:cNvPr id="106" name="Google Shape;106;p15"/>
          <p:cNvGrpSpPr/>
          <p:nvPr/>
        </p:nvGrpSpPr>
        <p:grpSpPr>
          <a:xfrm>
            <a:off x="524730" y="1774876"/>
            <a:ext cx="2681065" cy="3710299"/>
            <a:chOff x="7588862" y="1254957"/>
            <a:chExt cx="2010799" cy="2782724"/>
          </a:xfrm>
        </p:grpSpPr>
        <p:grpSp>
          <p:nvGrpSpPr>
            <p:cNvPr id="107" name="Google Shape;107;p15"/>
            <p:cNvGrpSpPr/>
            <p:nvPr/>
          </p:nvGrpSpPr>
          <p:grpSpPr>
            <a:xfrm rot="-7760581">
              <a:off x="7904694" y="2312488"/>
              <a:ext cx="1194199" cy="1148422"/>
              <a:chOff x="4531600" y="1944475"/>
              <a:chExt cx="956750" cy="920075"/>
            </a:xfrm>
          </p:grpSpPr>
          <p:sp>
            <p:nvSpPr>
              <p:cNvPr id="108" name="Google Shape;108;p15"/>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9" name="Google Shape;109;p15"/>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0" name="Google Shape;110;p15"/>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1" name="Google Shape;111;p15"/>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2" name="Google Shape;112;p15"/>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3" name="Google Shape;113;p15"/>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14" name="Google Shape;114;p15"/>
            <p:cNvSpPr/>
            <p:nvPr/>
          </p:nvSpPr>
          <p:spPr>
            <a:xfrm rot="-7184026" flipH="1">
              <a:off x="8203990" y="2326500"/>
              <a:ext cx="750217" cy="185225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nvGrpSpPr>
            <p:cNvPr id="115" name="Google Shape;115;p15"/>
            <p:cNvGrpSpPr/>
            <p:nvPr/>
          </p:nvGrpSpPr>
          <p:grpSpPr>
            <a:xfrm rot="-1110331">
              <a:off x="8152884" y="1407056"/>
              <a:ext cx="1221803" cy="1616571"/>
              <a:chOff x="5908250" y="536500"/>
              <a:chExt cx="793200" cy="1049550"/>
            </a:xfrm>
          </p:grpSpPr>
          <p:sp>
            <p:nvSpPr>
              <p:cNvPr id="116" name="Google Shape;116;p15"/>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7" name="Google Shape;117;p15"/>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8" name="Google Shape;118;p15"/>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9" name="Google Shape;119;p15"/>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0" name="Google Shape;120;p15"/>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1" name="Google Shape;121;p15"/>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22" name="Google Shape;122;p15"/>
            <p:cNvGrpSpPr/>
            <p:nvPr/>
          </p:nvGrpSpPr>
          <p:grpSpPr>
            <a:xfrm rot="-7159447">
              <a:off x="8478063" y="2524349"/>
              <a:ext cx="941689" cy="727305"/>
              <a:chOff x="5517750" y="1707725"/>
              <a:chExt cx="618800" cy="477925"/>
            </a:xfrm>
          </p:grpSpPr>
          <p:sp>
            <p:nvSpPr>
              <p:cNvPr id="123" name="Google Shape;123;p15"/>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4" name="Google Shape;124;p15"/>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5" name="Google Shape;125;p15"/>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6" name="Google Shape;126;p15"/>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7" name="Google Shape;127;p15"/>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28" name="Google Shape;128;p15"/>
            <p:cNvGrpSpPr/>
            <p:nvPr/>
          </p:nvGrpSpPr>
          <p:grpSpPr>
            <a:xfrm>
              <a:off x="8001025" y="2341963"/>
              <a:ext cx="113650" cy="99750"/>
              <a:chOff x="5042000" y="1255775"/>
              <a:chExt cx="113650" cy="99750"/>
            </a:xfrm>
          </p:grpSpPr>
          <p:sp>
            <p:nvSpPr>
              <p:cNvPr id="129" name="Google Shape;129;p1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0" name="Google Shape;130;p1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1" name="Google Shape;131;p1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32" name="Google Shape;132;p15"/>
            <p:cNvGrpSpPr/>
            <p:nvPr/>
          </p:nvGrpSpPr>
          <p:grpSpPr>
            <a:xfrm>
              <a:off x="7778175" y="3202738"/>
              <a:ext cx="113650" cy="99750"/>
              <a:chOff x="5042000" y="1255775"/>
              <a:chExt cx="113650" cy="99750"/>
            </a:xfrm>
          </p:grpSpPr>
          <p:sp>
            <p:nvSpPr>
              <p:cNvPr id="133" name="Google Shape;133;p1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4" name="Google Shape;134;p1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5" name="Google Shape;135;p1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sp>
        <p:nvSpPr>
          <p:cNvPr id="136" name="Google Shape;136;p15"/>
          <p:cNvSpPr/>
          <p:nvPr/>
        </p:nvSpPr>
        <p:spPr>
          <a:xfrm>
            <a:off x="2633901" y="2135133"/>
            <a:ext cx="7141457" cy="3555731"/>
          </a:xfrm>
          <a:custGeom>
            <a:avLst/>
            <a:gdLst/>
            <a:ahLst/>
            <a:cxnLst/>
            <a:rect l="l" t="t" r="r" b="b"/>
            <a:pathLst>
              <a:path w="219602" h="97284" extrusionOk="0">
                <a:moveTo>
                  <a:pt x="133557" y="0"/>
                </a:moveTo>
                <a:cubicBezTo>
                  <a:pt x="93832" y="0"/>
                  <a:pt x="53818" y="4471"/>
                  <a:pt x="15033" y="9618"/>
                </a:cubicBezTo>
                <a:cubicBezTo>
                  <a:pt x="9600" y="10342"/>
                  <a:pt x="6521" y="12153"/>
                  <a:pt x="5343" y="14327"/>
                </a:cubicBezTo>
                <a:cubicBezTo>
                  <a:pt x="4619" y="15232"/>
                  <a:pt x="4076" y="16228"/>
                  <a:pt x="3713" y="17315"/>
                </a:cubicBezTo>
                <a:cubicBezTo>
                  <a:pt x="2808" y="19579"/>
                  <a:pt x="2174" y="21933"/>
                  <a:pt x="1812" y="24379"/>
                </a:cubicBezTo>
                <a:cubicBezTo>
                  <a:pt x="272" y="30355"/>
                  <a:pt x="1630" y="37238"/>
                  <a:pt x="1902" y="42581"/>
                </a:cubicBezTo>
                <a:cubicBezTo>
                  <a:pt x="3170" y="68661"/>
                  <a:pt x="0" y="94651"/>
                  <a:pt x="43287" y="96281"/>
                </a:cubicBezTo>
                <a:cubicBezTo>
                  <a:pt x="55331" y="96779"/>
                  <a:pt x="67466" y="96915"/>
                  <a:pt x="79612" y="96915"/>
                </a:cubicBezTo>
                <a:cubicBezTo>
                  <a:pt x="91758" y="96915"/>
                  <a:pt x="103915" y="96779"/>
                  <a:pt x="116004" y="96734"/>
                </a:cubicBezTo>
                <a:cubicBezTo>
                  <a:pt x="116806" y="96727"/>
                  <a:pt x="117613" y="96724"/>
                  <a:pt x="118425" y="96724"/>
                </a:cubicBezTo>
                <a:cubicBezTo>
                  <a:pt x="129327" y="96724"/>
                  <a:pt x="141169" y="97284"/>
                  <a:pt x="152888" y="97284"/>
                </a:cubicBezTo>
                <a:cubicBezTo>
                  <a:pt x="163976" y="97284"/>
                  <a:pt x="174954" y="96783"/>
                  <a:pt x="184918" y="94832"/>
                </a:cubicBezTo>
                <a:cubicBezTo>
                  <a:pt x="218515" y="88131"/>
                  <a:pt x="214802" y="59605"/>
                  <a:pt x="215889" y="39230"/>
                </a:cubicBezTo>
                <a:cubicBezTo>
                  <a:pt x="216523" y="27820"/>
                  <a:pt x="219602" y="14327"/>
                  <a:pt x="204932" y="6991"/>
                </a:cubicBezTo>
                <a:cubicBezTo>
                  <a:pt x="192797" y="834"/>
                  <a:pt x="173146" y="1377"/>
                  <a:pt x="159019" y="652"/>
                </a:cubicBezTo>
                <a:cubicBezTo>
                  <a:pt x="150555" y="205"/>
                  <a:pt x="142063" y="0"/>
                  <a:pt x="133557"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37" name="Google Shape;137;p15"/>
          <p:cNvSpPr txBox="1">
            <a:spLocks noGrp="1"/>
          </p:cNvSpPr>
          <p:nvPr>
            <p:ph type="title"/>
          </p:nvPr>
        </p:nvSpPr>
        <p:spPr>
          <a:xfrm>
            <a:off x="950967" y="719333"/>
            <a:ext cx="10290000" cy="7636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8000"/>
            </a:lvl1pPr>
            <a:lvl2pPr lvl="1" rtl="0">
              <a:spcBef>
                <a:spcPts val="0"/>
              </a:spcBef>
              <a:spcAft>
                <a:spcPts val="0"/>
              </a:spcAft>
              <a:buNone/>
              <a:defRPr sz="8000">
                <a:latin typeface="Nunito"/>
                <a:ea typeface="Nunito"/>
                <a:cs typeface="Nunito"/>
                <a:sym typeface="Nunito"/>
              </a:defRPr>
            </a:lvl2pPr>
            <a:lvl3pPr lvl="2" rtl="0">
              <a:spcBef>
                <a:spcPts val="0"/>
              </a:spcBef>
              <a:spcAft>
                <a:spcPts val="0"/>
              </a:spcAft>
              <a:buNone/>
              <a:defRPr sz="8000">
                <a:latin typeface="Nunito"/>
                <a:ea typeface="Nunito"/>
                <a:cs typeface="Nunito"/>
                <a:sym typeface="Nunito"/>
              </a:defRPr>
            </a:lvl3pPr>
            <a:lvl4pPr lvl="3" rtl="0">
              <a:spcBef>
                <a:spcPts val="0"/>
              </a:spcBef>
              <a:spcAft>
                <a:spcPts val="0"/>
              </a:spcAft>
              <a:buNone/>
              <a:defRPr sz="8000">
                <a:latin typeface="Nunito"/>
                <a:ea typeface="Nunito"/>
                <a:cs typeface="Nunito"/>
                <a:sym typeface="Nunito"/>
              </a:defRPr>
            </a:lvl4pPr>
            <a:lvl5pPr lvl="4" rtl="0">
              <a:spcBef>
                <a:spcPts val="0"/>
              </a:spcBef>
              <a:spcAft>
                <a:spcPts val="0"/>
              </a:spcAft>
              <a:buNone/>
              <a:defRPr sz="8000">
                <a:latin typeface="Nunito"/>
                <a:ea typeface="Nunito"/>
                <a:cs typeface="Nunito"/>
                <a:sym typeface="Nunito"/>
              </a:defRPr>
            </a:lvl5pPr>
            <a:lvl6pPr lvl="5" rtl="0">
              <a:spcBef>
                <a:spcPts val="0"/>
              </a:spcBef>
              <a:spcAft>
                <a:spcPts val="0"/>
              </a:spcAft>
              <a:buNone/>
              <a:defRPr sz="8000">
                <a:latin typeface="Nunito"/>
                <a:ea typeface="Nunito"/>
                <a:cs typeface="Nunito"/>
                <a:sym typeface="Nunito"/>
              </a:defRPr>
            </a:lvl6pPr>
            <a:lvl7pPr lvl="6" rtl="0">
              <a:spcBef>
                <a:spcPts val="0"/>
              </a:spcBef>
              <a:spcAft>
                <a:spcPts val="0"/>
              </a:spcAft>
              <a:buNone/>
              <a:defRPr sz="8000">
                <a:latin typeface="Nunito"/>
                <a:ea typeface="Nunito"/>
                <a:cs typeface="Nunito"/>
                <a:sym typeface="Nunito"/>
              </a:defRPr>
            </a:lvl7pPr>
            <a:lvl8pPr lvl="7" rtl="0">
              <a:spcBef>
                <a:spcPts val="0"/>
              </a:spcBef>
              <a:spcAft>
                <a:spcPts val="0"/>
              </a:spcAft>
              <a:buNone/>
              <a:defRPr sz="8000">
                <a:latin typeface="Nunito"/>
                <a:ea typeface="Nunito"/>
                <a:cs typeface="Nunito"/>
                <a:sym typeface="Nunito"/>
              </a:defRPr>
            </a:lvl8pPr>
            <a:lvl9pPr lvl="8" rtl="0">
              <a:spcBef>
                <a:spcPts val="0"/>
              </a:spcBef>
              <a:spcAft>
                <a:spcPts val="0"/>
              </a:spcAft>
              <a:buNone/>
              <a:defRPr sz="8000">
                <a:latin typeface="Nunito"/>
                <a:ea typeface="Nunito"/>
                <a:cs typeface="Nunito"/>
                <a:sym typeface="Nunito"/>
              </a:defRPr>
            </a:lvl9pPr>
          </a:lstStyle>
          <a:p>
            <a:endParaRPr/>
          </a:p>
        </p:txBody>
      </p:sp>
      <p:sp>
        <p:nvSpPr>
          <p:cNvPr id="138" name="Google Shape;138;p15"/>
          <p:cNvSpPr txBox="1">
            <a:spLocks noGrp="1"/>
          </p:cNvSpPr>
          <p:nvPr>
            <p:ph type="title" idx="2"/>
          </p:nvPr>
        </p:nvSpPr>
        <p:spPr>
          <a:xfrm>
            <a:off x="950900" y="1482933"/>
            <a:ext cx="10290000" cy="6036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5333">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
        <p:nvSpPr>
          <p:cNvPr id="139" name="Google Shape;139;p15"/>
          <p:cNvSpPr txBox="1">
            <a:spLocks noGrp="1"/>
          </p:cNvSpPr>
          <p:nvPr>
            <p:ph type="subTitle" idx="1"/>
          </p:nvPr>
        </p:nvSpPr>
        <p:spPr>
          <a:xfrm>
            <a:off x="3376433" y="2331900"/>
            <a:ext cx="5656400" cy="3044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ly text">
  <p:cSld name="CUSTOM_2">
    <p:spTree>
      <p:nvGrpSpPr>
        <p:cNvPr id="1" name="Shape 238"/>
        <p:cNvGrpSpPr/>
        <p:nvPr/>
      </p:nvGrpSpPr>
      <p:grpSpPr>
        <a:xfrm>
          <a:off x="0" y="0"/>
          <a:ext cx="0" cy="0"/>
          <a:chOff x="0" y="0"/>
          <a:chExt cx="0" cy="0"/>
        </a:xfrm>
      </p:grpSpPr>
      <p:sp>
        <p:nvSpPr>
          <p:cNvPr id="239" name="Google Shape;239;p18"/>
          <p:cNvSpPr txBox="1">
            <a:spLocks noGrp="1"/>
          </p:cNvSpPr>
          <p:nvPr>
            <p:ph type="title"/>
          </p:nvPr>
        </p:nvSpPr>
        <p:spPr>
          <a:xfrm>
            <a:off x="970200" y="5570459"/>
            <a:ext cx="2578800" cy="792400"/>
          </a:xfrm>
          <a:prstGeom prst="rect">
            <a:avLst/>
          </a:prstGeom>
        </p:spPr>
        <p:txBody>
          <a:bodyPr spcFirstLastPara="1" wrap="square" lIns="91425" tIns="91425" rIns="91425" bIns="91425" anchor="ctr" anchorCtr="0">
            <a:noAutofit/>
          </a:bodyPr>
          <a:lstStyle>
            <a:lvl1pPr lvl="0">
              <a:spcBef>
                <a:spcPts val="0"/>
              </a:spcBef>
              <a:spcAft>
                <a:spcPts val="0"/>
              </a:spcAft>
              <a:buNone/>
              <a:defRPr sz="5333" b="0"/>
            </a:lvl1pPr>
            <a:lvl2pPr lvl="1">
              <a:spcBef>
                <a:spcPts val="0"/>
              </a:spcBef>
              <a:spcAft>
                <a:spcPts val="0"/>
              </a:spcAft>
              <a:buNone/>
              <a:defRPr sz="5333"/>
            </a:lvl2pPr>
            <a:lvl3pPr lvl="2">
              <a:spcBef>
                <a:spcPts val="0"/>
              </a:spcBef>
              <a:spcAft>
                <a:spcPts val="0"/>
              </a:spcAft>
              <a:buNone/>
              <a:defRPr sz="5333"/>
            </a:lvl3pPr>
            <a:lvl4pPr lvl="3">
              <a:spcBef>
                <a:spcPts val="0"/>
              </a:spcBef>
              <a:spcAft>
                <a:spcPts val="0"/>
              </a:spcAft>
              <a:buNone/>
              <a:defRPr sz="5333"/>
            </a:lvl4pPr>
            <a:lvl5pPr lvl="4">
              <a:spcBef>
                <a:spcPts val="0"/>
              </a:spcBef>
              <a:spcAft>
                <a:spcPts val="0"/>
              </a:spcAft>
              <a:buNone/>
              <a:defRPr sz="5333"/>
            </a:lvl5pPr>
            <a:lvl6pPr lvl="5">
              <a:spcBef>
                <a:spcPts val="0"/>
              </a:spcBef>
              <a:spcAft>
                <a:spcPts val="0"/>
              </a:spcAft>
              <a:buNone/>
              <a:defRPr sz="5333"/>
            </a:lvl6pPr>
            <a:lvl7pPr lvl="6">
              <a:spcBef>
                <a:spcPts val="0"/>
              </a:spcBef>
              <a:spcAft>
                <a:spcPts val="0"/>
              </a:spcAft>
              <a:buNone/>
              <a:defRPr sz="5333"/>
            </a:lvl7pPr>
            <a:lvl8pPr lvl="7">
              <a:spcBef>
                <a:spcPts val="0"/>
              </a:spcBef>
              <a:spcAft>
                <a:spcPts val="0"/>
              </a:spcAft>
              <a:buNone/>
              <a:defRPr sz="5333"/>
            </a:lvl8pPr>
            <a:lvl9pPr lvl="8">
              <a:spcBef>
                <a:spcPts val="0"/>
              </a:spcBef>
              <a:spcAft>
                <a:spcPts val="0"/>
              </a:spcAft>
              <a:buNone/>
              <a:defRPr sz="5333"/>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hanks">
  <p:cSld name="CUSTOM_5">
    <p:spTree>
      <p:nvGrpSpPr>
        <p:cNvPr id="1" name="Shape 334"/>
        <p:cNvGrpSpPr/>
        <p:nvPr/>
      </p:nvGrpSpPr>
      <p:grpSpPr>
        <a:xfrm>
          <a:off x="0" y="0"/>
          <a:ext cx="0" cy="0"/>
          <a:chOff x="0" y="0"/>
          <a:chExt cx="0" cy="0"/>
        </a:xfrm>
      </p:grpSpPr>
      <p:sp>
        <p:nvSpPr>
          <p:cNvPr id="335" name="Google Shape;335;p22"/>
          <p:cNvSpPr txBox="1">
            <a:spLocks noGrp="1"/>
          </p:cNvSpPr>
          <p:nvPr>
            <p:ph type="title"/>
          </p:nvPr>
        </p:nvSpPr>
        <p:spPr>
          <a:xfrm>
            <a:off x="1246333" y="1413984"/>
            <a:ext cx="5335200" cy="1343600"/>
          </a:xfrm>
          <a:prstGeom prst="rect">
            <a:avLst/>
          </a:prstGeom>
        </p:spPr>
        <p:txBody>
          <a:bodyPr spcFirstLastPara="1" wrap="square" lIns="91425" tIns="91425" rIns="91425" bIns="91425" anchor="ctr" anchorCtr="0">
            <a:noAutofit/>
          </a:bodyPr>
          <a:lstStyle>
            <a:lvl1pPr lvl="0">
              <a:spcBef>
                <a:spcPts val="0"/>
              </a:spcBef>
              <a:spcAft>
                <a:spcPts val="0"/>
              </a:spcAft>
              <a:buNone/>
              <a:defRPr sz="16000"/>
            </a:lvl1pPr>
            <a:lvl2pPr lvl="1">
              <a:spcBef>
                <a:spcPts val="0"/>
              </a:spcBef>
              <a:spcAft>
                <a:spcPts val="0"/>
              </a:spcAft>
              <a:buNone/>
              <a:defRPr sz="16000">
                <a:latin typeface="Nunito"/>
                <a:ea typeface="Nunito"/>
                <a:cs typeface="Nunito"/>
                <a:sym typeface="Nunito"/>
              </a:defRPr>
            </a:lvl2pPr>
            <a:lvl3pPr lvl="2">
              <a:spcBef>
                <a:spcPts val="0"/>
              </a:spcBef>
              <a:spcAft>
                <a:spcPts val="0"/>
              </a:spcAft>
              <a:buNone/>
              <a:defRPr sz="16000">
                <a:latin typeface="Nunito"/>
                <a:ea typeface="Nunito"/>
                <a:cs typeface="Nunito"/>
                <a:sym typeface="Nunito"/>
              </a:defRPr>
            </a:lvl3pPr>
            <a:lvl4pPr lvl="3">
              <a:spcBef>
                <a:spcPts val="0"/>
              </a:spcBef>
              <a:spcAft>
                <a:spcPts val="0"/>
              </a:spcAft>
              <a:buNone/>
              <a:defRPr sz="16000">
                <a:latin typeface="Nunito"/>
                <a:ea typeface="Nunito"/>
                <a:cs typeface="Nunito"/>
                <a:sym typeface="Nunito"/>
              </a:defRPr>
            </a:lvl4pPr>
            <a:lvl5pPr lvl="4">
              <a:spcBef>
                <a:spcPts val="0"/>
              </a:spcBef>
              <a:spcAft>
                <a:spcPts val="0"/>
              </a:spcAft>
              <a:buNone/>
              <a:defRPr sz="16000">
                <a:latin typeface="Nunito"/>
                <a:ea typeface="Nunito"/>
                <a:cs typeface="Nunito"/>
                <a:sym typeface="Nunito"/>
              </a:defRPr>
            </a:lvl5pPr>
            <a:lvl6pPr lvl="5">
              <a:spcBef>
                <a:spcPts val="0"/>
              </a:spcBef>
              <a:spcAft>
                <a:spcPts val="0"/>
              </a:spcAft>
              <a:buNone/>
              <a:defRPr sz="16000">
                <a:latin typeface="Nunito"/>
                <a:ea typeface="Nunito"/>
                <a:cs typeface="Nunito"/>
                <a:sym typeface="Nunito"/>
              </a:defRPr>
            </a:lvl6pPr>
            <a:lvl7pPr lvl="6">
              <a:spcBef>
                <a:spcPts val="0"/>
              </a:spcBef>
              <a:spcAft>
                <a:spcPts val="0"/>
              </a:spcAft>
              <a:buNone/>
              <a:defRPr sz="16000">
                <a:latin typeface="Nunito"/>
                <a:ea typeface="Nunito"/>
                <a:cs typeface="Nunito"/>
                <a:sym typeface="Nunito"/>
              </a:defRPr>
            </a:lvl7pPr>
            <a:lvl8pPr lvl="7">
              <a:spcBef>
                <a:spcPts val="0"/>
              </a:spcBef>
              <a:spcAft>
                <a:spcPts val="0"/>
              </a:spcAft>
              <a:buNone/>
              <a:defRPr sz="16000">
                <a:latin typeface="Nunito"/>
                <a:ea typeface="Nunito"/>
                <a:cs typeface="Nunito"/>
                <a:sym typeface="Nunito"/>
              </a:defRPr>
            </a:lvl8pPr>
            <a:lvl9pPr lvl="8">
              <a:spcBef>
                <a:spcPts val="0"/>
              </a:spcBef>
              <a:spcAft>
                <a:spcPts val="0"/>
              </a:spcAft>
              <a:buNone/>
              <a:defRPr sz="16000">
                <a:latin typeface="Nunito"/>
                <a:ea typeface="Nunito"/>
                <a:cs typeface="Nunito"/>
                <a:sym typeface="Nunito"/>
              </a:defRPr>
            </a:lvl9pPr>
          </a:lstStyle>
          <a:p>
            <a:endParaRPr/>
          </a:p>
        </p:txBody>
      </p:sp>
      <p:sp>
        <p:nvSpPr>
          <p:cNvPr id="336" name="Google Shape;336;p22"/>
          <p:cNvSpPr txBox="1">
            <a:spLocks noGrp="1"/>
          </p:cNvSpPr>
          <p:nvPr>
            <p:ph type="subTitle" idx="1"/>
          </p:nvPr>
        </p:nvSpPr>
        <p:spPr>
          <a:xfrm>
            <a:off x="1731533" y="3446084"/>
            <a:ext cx="4364800" cy="13436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a:lvl1pPr>
            <a:lvl2pPr lvl="1" algn="ctr">
              <a:spcBef>
                <a:spcPts val="2133"/>
              </a:spcBef>
              <a:spcAft>
                <a:spcPts val="0"/>
              </a:spcAft>
              <a:buNone/>
              <a:defRPr/>
            </a:lvl2pPr>
            <a:lvl3pPr lvl="2" algn="ctr">
              <a:spcBef>
                <a:spcPts val="2133"/>
              </a:spcBef>
              <a:spcAft>
                <a:spcPts val="0"/>
              </a:spcAft>
              <a:buNone/>
              <a:defRPr/>
            </a:lvl3pPr>
            <a:lvl4pPr lvl="3" algn="ctr">
              <a:spcBef>
                <a:spcPts val="2133"/>
              </a:spcBef>
              <a:spcAft>
                <a:spcPts val="0"/>
              </a:spcAft>
              <a:buNone/>
              <a:defRPr/>
            </a:lvl4pPr>
            <a:lvl5pPr lvl="4" algn="ctr">
              <a:spcBef>
                <a:spcPts val="2133"/>
              </a:spcBef>
              <a:spcAft>
                <a:spcPts val="0"/>
              </a:spcAft>
              <a:buNone/>
              <a:defRPr/>
            </a:lvl5pPr>
            <a:lvl6pPr lvl="5" algn="ctr">
              <a:spcBef>
                <a:spcPts val="2133"/>
              </a:spcBef>
              <a:spcAft>
                <a:spcPts val="0"/>
              </a:spcAft>
              <a:buNone/>
              <a:defRPr/>
            </a:lvl6pPr>
            <a:lvl7pPr lvl="6" algn="ctr">
              <a:spcBef>
                <a:spcPts val="2133"/>
              </a:spcBef>
              <a:spcAft>
                <a:spcPts val="0"/>
              </a:spcAft>
              <a:buNone/>
              <a:defRPr/>
            </a:lvl7pPr>
            <a:lvl8pPr lvl="7" algn="ctr">
              <a:spcBef>
                <a:spcPts val="2133"/>
              </a:spcBef>
              <a:spcAft>
                <a:spcPts val="0"/>
              </a:spcAft>
              <a:buNone/>
              <a:defRPr/>
            </a:lvl8pPr>
            <a:lvl9pPr lvl="8" algn="ctr">
              <a:spcBef>
                <a:spcPts val="2133"/>
              </a:spcBef>
              <a:spcAft>
                <a:spcPts val="2133"/>
              </a:spcAft>
              <a:buNone/>
              <a:defRPr/>
            </a:lvl9pPr>
          </a:lstStyle>
          <a:p>
            <a:endParaRPr/>
          </a:p>
        </p:txBody>
      </p:sp>
      <p:sp>
        <p:nvSpPr>
          <p:cNvPr id="337" name="Google Shape;337;p22"/>
          <p:cNvSpPr txBox="1"/>
          <p:nvPr/>
        </p:nvSpPr>
        <p:spPr>
          <a:xfrm>
            <a:off x="1591025" y="5011733"/>
            <a:ext cx="4277600" cy="8952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467" b="1">
                <a:solidFill>
                  <a:schemeClr val="lt1"/>
                </a:solidFill>
                <a:latin typeface="Nunito"/>
                <a:ea typeface="Nunito"/>
                <a:cs typeface="Nunito"/>
                <a:sym typeface="Nunito"/>
              </a:rPr>
              <a:t>CREDITS</a:t>
            </a:r>
            <a:r>
              <a:rPr lang="en" sz="1467">
                <a:solidFill>
                  <a:schemeClr val="lt1"/>
                </a:solidFill>
                <a:latin typeface="Nunito"/>
                <a:ea typeface="Nunito"/>
                <a:cs typeface="Nunito"/>
                <a:sym typeface="Nunito"/>
              </a:rPr>
              <a:t>: This presentation template was created by </a:t>
            </a:r>
            <a:r>
              <a:rPr lang="en" sz="1467" b="1">
                <a:solidFill>
                  <a:schemeClr val="lt1"/>
                </a:solidFill>
                <a:uFill>
                  <a:noFill/>
                </a:uFill>
                <a:latin typeface="Nunito"/>
                <a:ea typeface="Nunito"/>
                <a:cs typeface="Nunito"/>
                <a:sym typeface="Nunito"/>
                <a:hlinkClick r:id="rId2">
                  <a:extLst>
                    <a:ext uri="{A12FA001-AC4F-418D-AE19-62706E023703}">
                      <ahyp:hlinkClr xmlns="" xmlns:ahyp="http://schemas.microsoft.com/office/drawing/2018/hyperlinkcolor" val="tx"/>
                    </a:ext>
                  </a:extLst>
                </a:hlinkClick>
              </a:rPr>
              <a:t>Slidesgo</a:t>
            </a:r>
            <a:r>
              <a:rPr lang="en" sz="1467" b="1">
                <a:solidFill>
                  <a:schemeClr val="lt1"/>
                </a:solidFill>
                <a:latin typeface="Nunito"/>
                <a:ea typeface="Nunito"/>
                <a:cs typeface="Nunito"/>
                <a:sym typeface="Nunito"/>
              </a:rPr>
              <a:t>,</a:t>
            </a:r>
            <a:r>
              <a:rPr lang="en" sz="1467">
                <a:solidFill>
                  <a:schemeClr val="lt1"/>
                </a:solidFill>
                <a:latin typeface="Nunito"/>
                <a:ea typeface="Nunito"/>
                <a:cs typeface="Nunito"/>
                <a:sym typeface="Nunito"/>
              </a:rPr>
              <a:t> including icons by </a:t>
            </a:r>
            <a:r>
              <a:rPr lang="en" sz="1467" b="1">
                <a:solidFill>
                  <a:schemeClr val="lt1"/>
                </a:solidFill>
                <a:uFill>
                  <a:noFill/>
                </a:uFill>
                <a:latin typeface="Nunito"/>
                <a:ea typeface="Nunito"/>
                <a:cs typeface="Nunito"/>
                <a:sym typeface="Nunito"/>
                <a:hlinkClick r:id="rId3">
                  <a:extLst>
                    <a:ext uri="{A12FA001-AC4F-418D-AE19-62706E023703}">
                      <ahyp:hlinkClr xmlns="" xmlns:ahyp="http://schemas.microsoft.com/office/drawing/2018/hyperlinkcolor" val="tx"/>
                    </a:ext>
                  </a:extLst>
                </a:hlinkClick>
              </a:rPr>
              <a:t>Flaticon</a:t>
            </a:r>
            <a:r>
              <a:rPr lang="en" sz="1467">
                <a:solidFill>
                  <a:schemeClr val="lt1"/>
                </a:solidFill>
                <a:latin typeface="Nunito"/>
                <a:ea typeface="Nunito"/>
                <a:cs typeface="Nunito"/>
                <a:sym typeface="Nunito"/>
              </a:rPr>
              <a:t> and infographics &amp; images by </a:t>
            </a:r>
            <a:r>
              <a:rPr lang="en" sz="1467" b="1">
                <a:solidFill>
                  <a:schemeClr val="lt1"/>
                </a:solidFill>
                <a:uFill>
                  <a:noFill/>
                </a:uFill>
                <a:latin typeface="Nunito"/>
                <a:ea typeface="Nunito"/>
                <a:cs typeface="Nunito"/>
                <a:sym typeface="Nunito"/>
                <a:hlinkClick r:id="rId4">
                  <a:extLst>
                    <a:ext uri="{A12FA001-AC4F-418D-AE19-62706E023703}">
                      <ahyp:hlinkClr xmlns="" xmlns:ahyp="http://schemas.microsoft.com/office/drawing/2018/hyperlinkcolor" val="tx"/>
                    </a:ext>
                  </a:extLst>
                </a:hlinkClick>
              </a:rPr>
              <a:t>Freepik</a:t>
            </a:r>
            <a:r>
              <a:rPr lang="en" sz="1467">
                <a:solidFill>
                  <a:schemeClr val="lt1"/>
                </a:solidFill>
                <a:latin typeface="Nunito"/>
                <a:ea typeface="Nunito"/>
                <a:cs typeface="Nunito"/>
                <a:sym typeface="Nunito"/>
              </a:rPr>
              <a:t>.</a:t>
            </a:r>
            <a:endParaRPr sz="1467">
              <a:solidFill>
                <a:schemeClr val="lt1"/>
              </a:solidFill>
              <a:latin typeface="Nunito"/>
              <a:ea typeface="Nunito"/>
              <a:cs typeface="Nunito"/>
              <a:sym typeface="Nunito"/>
            </a:endParaRPr>
          </a:p>
        </p:txBody>
      </p:sp>
      <p:grpSp>
        <p:nvGrpSpPr>
          <p:cNvPr id="338" name="Google Shape;338;p22"/>
          <p:cNvGrpSpPr/>
          <p:nvPr/>
        </p:nvGrpSpPr>
        <p:grpSpPr>
          <a:xfrm rot="5400000">
            <a:off x="5985096" y="-1081640"/>
            <a:ext cx="3133747" cy="2806992"/>
            <a:chOff x="-813174" y="1753753"/>
            <a:chExt cx="2701195" cy="2419543"/>
          </a:xfrm>
        </p:grpSpPr>
        <p:sp>
          <p:nvSpPr>
            <p:cNvPr id="339" name="Google Shape;339;p22"/>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nvGrpSpPr>
            <p:cNvPr id="340" name="Google Shape;340;p22"/>
            <p:cNvGrpSpPr/>
            <p:nvPr/>
          </p:nvGrpSpPr>
          <p:grpSpPr>
            <a:xfrm>
              <a:off x="-144996" y="1753753"/>
              <a:ext cx="821067" cy="1785140"/>
              <a:chOff x="5269250" y="2611925"/>
              <a:chExt cx="520750" cy="1132200"/>
            </a:xfrm>
          </p:grpSpPr>
          <p:sp>
            <p:nvSpPr>
              <p:cNvPr id="341" name="Google Shape;341;p22"/>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42" name="Google Shape;342;p22"/>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43" name="Google Shape;343;p22"/>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44" name="Google Shape;344;p22"/>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45" name="Google Shape;345;p22"/>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46" name="Google Shape;346;p22"/>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47" name="Google Shape;347;p22"/>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48" name="Google Shape;348;p22"/>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349" name="Google Shape;349;p22"/>
            <p:cNvGrpSpPr/>
            <p:nvPr/>
          </p:nvGrpSpPr>
          <p:grpSpPr>
            <a:xfrm rot="5165891">
              <a:off x="-51172" y="2432185"/>
              <a:ext cx="1070081" cy="1187666"/>
              <a:chOff x="6073625" y="2772425"/>
              <a:chExt cx="837925" cy="930000"/>
            </a:xfrm>
          </p:grpSpPr>
          <p:sp>
            <p:nvSpPr>
              <p:cNvPr id="350" name="Google Shape;350;p22"/>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51" name="Google Shape;351;p22"/>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52" name="Google Shape;352;p22"/>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rgbClr val="005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53" name="Google Shape;353;p22"/>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54" name="Google Shape;354;p22"/>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355" name="Google Shape;355;p22"/>
            <p:cNvGrpSpPr/>
            <p:nvPr/>
          </p:nvGrpSpPr>
          <p:grpSpPr>
            <a:xfrm rot="4398606">
              <a:off x="-2434" y="2904431"/>
              <a:ext cx="1017753" cy="1214156"/>
              <a:chOff x="3711575" y="2879575"/>
              <a:chExt cx="753325" cy="898700"/>
            </a:xfrm>
          </p:grpSpPr>
          <p:sp>
            <p:nvSpPr>
              <p:cNvPr id="356" name="Google Shape;356;p22"/>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57" name="Google Shape;357;p22"/>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58" name="Google Shape;358;p22"/>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59" name="Google Shape;359;p22"/>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60" name="Google Shape;360;p22"/>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61" name="Google Shape;361;p22"/>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62" name="Google Shape;362;p22"/>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63" name="Google Shape;363;p22"/>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64" name="Google Shape;364;p22"/>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65" name="Google Shape;365;p22"/>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66" name="Google Shape;366;p22"/>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67" name="Google Shape;367;p22"/>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68" name="Google Shape;368;p22"/>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369" name="Google Shape;369;p22"/>
            <p:cNvGrpSpPr/>
            <p:nvPr/>
          </p:nvGrpSpPr>
          <p:grpSpPr>
            <a:xfrm>
              <a:off x="743200" y="2185888"/>
              <a:ext cx="113650" cy="99750"/>
              <a:chOff x="5042000" y="1255775"/>
              <a:chExt cx="113650" cy="99750"/>
            </a:xfrm>
          </p:grpSpPr>
          <p:sp>
            <p:nvSpPr>
              <p:cNvPr id="370" name="Google Shape;370;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71" name="Google Shape;371;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72" name="Google Shape;372;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373" name="Google Shape;373;p22"/>
            <p:cNvGrpSpPr/>
            <p:nvPr/>
          </p:nvGrpSpPr>
          <p:grpSpPr>
            <a:xfrm>
              <a:off x="1198625" y="2537138"/>
              <a:ext cx="113650" cy="99750"/>
              <a:chOff x="5042000" y="1255775"/>
              <a:chExt cx="113650" cy="99750"/>
            </a:xfrm>
          </p:grpSpPr>
          <p:sp>
            <p:nvSpPr>
              <p:cNvPr id="374" name="Google Shape;374;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75" name="Google Shape;375;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76" name="Google Shape;376;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grpSp>
        <p:nvGrpSpPr>
          <p:cNvPr id="377" name="Google Shape;377;p22"/>
          <p:cNvGrpSpPr/>
          <p:nvPr/>
        </p:nvGrpSpPr>
        <p:grpSpPr>
          <a:xfrm rot="5400000">
            <a:off x="-1411604" y="4735177"/>
            <a:ext cx="3133747" cy="2806992"/>
            <a:chOff x="-813174" y="1753753"/>
            <a:chExt cx="2701195" cy="2419543"/>
          </a:xfrm>
        </p:grpSpPr>
        <p:sp>
          <p:nvSpPr>
            <p:cNvPr id="378" name="Google Shape;378;p22"/>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nvGrpSpPr>
            <p:cNvPr id="379" name="Google Shape;379;p22"/>
            <p:cNvGrpSpPr/>
            <p:nvPr/>
          </p:nvGrpSpPr>
          <p:grpSpPr>
            <a:xfrm>
              <a:off x="-144996" y="1753753"/>
              <a:ext cx="821067" cy="1785140"/>
              <a:chOff x="5269250" y="2611925"/>
              <a:chExt cx="520750" cy="1132200"/>
            </a:xfrm>
          </p:grpSpPr>
          <p:sp>
            <p:nvSpPr>
              <p:cNvPr id="380" name="Google Shape;380;p22"/>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81" name="Google Shape;381;p22"/>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82" name="Google Shape;382;p22"/>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83" name="Google Shape;383;p22"/>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84" name="Google Shape;384;p22"/>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85" name="Google Shape;385;p22"/>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86" name="Google Shape;386;p22"/>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87" name="Google Shape;387;p22"/>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388" name="Google Shape;388;p22"/>
            <p:cNvGrpSpPr/>
            <p:nvPr/>
          </p:nvGrpSpPr>
          <p:grpSpPr>
            <a:xfrm rot="5165891">
              <a:off x="-51172" y="2432185"/>
              <a:ext cx="1070081" cy="1187666"/>
              <a:chOff x="6073625" y="2772425"/>
              <a:chExt cx="837925" cy="930000"/>
            </a:xfrm>
          </p:grpSpPr>
          <p:sp>
            <p:nvSpPr>
              <p:cNvPr id="389" name="Google Shape;389;p22"/>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0" name="Google Shape;390;p22"/>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1" name="Google Shape;391;p22"/>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rgbClr val="005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2" name="Google Shape;392;p22"/>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3" name="Google Shape;393;p22"/>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394" name="Google Shape;394;p22"/>
            <p:cNvGrpSpPr/>
            <p:nvPr/>
          </p:nvGrpSpPr>
          <p:grpSpPr>
            <a:xfrm rot="4398606">
              <a:off x="-2434" y="2904431"/>
              <a:ext cx="1017753" cy="1214156"/>
              <a:chOff x="3711575" y="2879575"/>
              <a:chExt cx="753325" cy="898700"/>
            </a:xfrm>
          </p:grpSpPr>
          <p:sp>
            <p:nvSpPr>
              <p:cNvPr id="395" name="Google Shape;395;p22"/>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6" name="Google Shape;396;p22"/>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7" name="Google Shape;397;p22"/>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8" name="Google Shape;398;p22"/>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99" name="Google Shape;399;p22"/>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0" name="Google Shape;400;p22"/>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1" name="Google Shape;401;p22"/>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2" name="Google Shape;402;p22"/>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3" name="Google Shape;403;p22"/>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4" name="Google Shape;404;p22"/>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5" name="Google Shape;405;p22"/>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6" name="Google Shape;406;p22"/>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07" name="Google Shape;407;p22"/>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408" name="Google Shape;408;p22"/>
            <p:cNvGrpSpPr/>
            <p:nvPr/>
          </p:nvGrpSpPr>
          <p:grpSpPr>
            <a:xfrm>
              <a:off x="743200" y="2185888"/>
              <a:ext cx="113650" cy="99750"/>
              <a:chOff x="5042000" y="1255775"/>
              <a:chExt cx="113650" cy="99750"/>
            </a:xfrm>
          </p:grpSpPr>
          <p:sp>
            <p:nvSpPr>
              <p:cNvPr id="409" name="Google Shape;409;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10" name="Google Shape;410;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11" name="Google Shape;411;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412" name="Google Shape;412;p22"/>
            <p:cNvGrpSpPr/>
            <p:nvPr/>
          </p:nvGrpSpPr>
          <p:grpSpPr>
            <a:xfrm>
              <a:off x="1198625" y="2537138"/>
              <a:ext cx="113650" cy="99750"/>
              <a:chOff x="5042000" y="1255775"/>
              <a:chExt cx="113650" cy="99750"/>
            </a:xfrm>
          </p:grpSpPr>
          <p:sp>
            <p:nvSpPr>
              <p:cNvPr id="413" name="Google Shape;413;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14" name="Google Shape;414;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15" name="Google Shape;415;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grpSp>
        <p:nvGrpSpPr>
          <p:cNvPr id="416" name="Google Shape;416;p22"/>
          <p:cNvGrpSpPr/>
          <p:nvPr/>
        </p:nvGrpSpPr>
        <p:grpSpPr>
          <a:xfrm>
            <a:off x="10185738" y="3759167"/>
            <a:ext cx="2516341" cy="3400311"/>
            <a:chOff x="7679181" y="1254957"/>
            <a:chExt cx="1920480" cy="2595128"/>
          </a:xfrm>
        </p:grpSpPr>
        <p:grpSp>
          <p:nvGrpSpPr>
            <p:cNvPr id="417" name="Google Shape;417;p22"/>
            <p:cNvGrpSpPr/>
            <p:nvPr/>
          </p:nvGrpSpPr>
          <p:grpSpPr>
            <a:xfrm rot="-7760581">
              <a:off x="7904694" y="2312488"/>
              <a:ext cx="1194199" cy="1148422"/>
              <a:chOff x="4531600" y="1944475"/>
              <a:chExt cx="956750" cy="920075"/>
            </a:xfrm>
          </p:grpSpPr>
          <p:sp>
            <p:nvSpPr>
              <p:cNvPr id="418" name="Google Shape;418;p22"/>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19" name="Google Shape;419;p22"/>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20" name="Google Shape;420;p22"/>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rgbClr val="7BB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21" name="Google Shape;421;p22"/>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22" name="Google Shape;422;p22"/>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23" name="Google Shape;423;p22"/>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424" name="Google Shape;424;p22"/>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nvGrpSpPr>
            <p:cNvPr id="425" name="Google Shape;425;p22"/>
            <p:cNvGrpSpPr/>
            <p:nvPr/>
          </p:nvGrpSpPr>
          <p:grpSpPr>
            <a:xfrm rot="-1110331">
              <a:off x="8152884" y="1407056"/>
              <a:ext cx="1221803" cy="1616571"/>
              <a:chOff x="5908250" y="536500"/>
              <a:chExt cx="793200" cy="1049550"/>
            </a:xfrm>
          </p:grpSpPr>
          <p:sp>
            <p:nvSpPr>
              <p:cNvPr id="426" name="Google Shape;426;p22"/>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27" name="Google Shape;427;p22"/>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28" name="Google Shape;428;p22"/>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29" name="Google Shape;429;p22"/>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0" name="Google Shape;430;p22"/>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1" name="Google Shape;431;p22"/>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432" name="Google Shape;432;p22"/>
            <p:cNvGrpSpPr/>
            <p:nvPr/>
          </p:nvGrpSpPr>
          <p:grpSpPr>
            <a:xfrm rot="-7159447">
              <a:off x="8478063" y="2524349"/>
              <a:ext cx="941689" cy="727305"/>
              <a:chOff x="5517750" y="1707725"/>
              <a:chExt cx="618800" cy="477925"/>
            </a:xfrm>
          </p:grpSpPr>
          <p:sp>
            <p:nvSpPr>
              <p:cNvPr id="433" name="Google Shape;433;p22"/>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4" name="Google Shape;434;p22"/>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5" name="Google Shape;435;p22"/>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6" name="Google Shape;436;p22"/>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7" name="Google Shape;437;p22"/>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438" name="Google Shape;438;p22"/>
            <p:cNvGrpSpPr/>
            <p:nvPr/>
          </p:nvGrpSpPr>
          <p:grpSpPr>
            <a:xfrm>
              <a:off x="8001025" y="2341963"/>
              <a:ext cx="113650" cy="99750"/>
              <a:chOff x="5042000" y="1255775"/>
              <a:chExt cx="113650" cy="99750"/>
            </a:xfrm>
          </p:grpSpPr>
          <p:sp>
            <p:nvSpPr>
              <p:cNvPr id="439" name="Google Shape;439;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0" name="Google Shape;440;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1" name="Google Shape;441;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442" name="Google Shape;442;p22"/>
            <p:cNvGrpSpPr/>
            <p:nvPr/>
          </p:nvGrpSpPr>
          <p:grpSpPr>
            <a:xfrm>
              <a:off x="7778175" y="3202738"/>
              <a:ext cx="113650" cy="99750"/>
              <a:chOff x="5042000" y="1255775"/>
              <a:chExt cx="113650" cy="99750"/>
            </a:xfrm>
          </p:grpSpPr>
          <p:sp>
            <p:nvSpPr>
              <p:cNvPr id="443" name="Google Shape;443;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4" name="Google Shape;444;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45" name="Google Shape;445;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p:cSld name="CUSTOM_6">
    <p:spTree>
      <p:nvGrpSpPr>
        <p:cNvPr id="1" name="Shape 610"/>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Main point 2">
  <p:cSld name="CUSTOM_8">
    <p:spTree>
      <p:nvGrpSpPr>
        <p:cNvPr id="1" name="Shape 654"/>
        <p:cNvGrpSpPr/>
        <p:nvPr/>
      </p:nvGrpSpPr>
      <p:grpSpPr>
        <a:xfrm>
          <a:off x="0" y="0"/>
          <a:ext cx="0" cy="0"/>
          <a:chOff x="0" y="0"/>
          <a:chExt cx="0" cy="0"/>
        </a:xfrm>
      </p:grpSpPr>
      <p:sp>
        <p:nvSpPr>
          <p:cNvPr id="655" name="Google Shape;655;p31"/>
          <p:cNvSpPr txBox="1">
            <a:spLocks noGrp="1"/>
          </p:cNvSpPr>
          <p:nvPr>
            <p:ph type="title"/>
          </p:nvPr>
        </p:nvSpPr>
        <p:spPr>
          <a:xfrm>
            <a:off x="6869133" y="2349448"/>
            <a:ext cx="4553600" cy="2586000"/>
          </a:xfrm>
          <a:prstGeom prst="rect">
            <a:avLst/>
          </a:prstGeom>
        </p:spPr>
        <p:txBody>
          <a:bodyPr spcFirstLastPara="1" wrap="square" lIns="91425" tIns="91425" rIns="91425" bIns="91425" anchor="b" anchorCtr="0">
            <a:noAutofit/>
          </a:bodyPr>
          <a:lstStyle>
            <a:lvl1pPr lvl="0" rtl="0">
              <a:lnSpc>
                <a:spcPct val="50000"/>
              </a:lnSpc>
              <a:spcBef>
                <a:spcPts val="0"/>
              </a:spcBef>
              <a:spcAft>
                <a:spcPts val="0"/>
              </a:spcAft>
              <a:buSzPts val="4800"/>
              <a:buNone/>
              <a:defRPr sz="13333">
                <a:solidFill>
                  <a:schemeClr val="accent6"/>
                </a:solidFill>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5/28/22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8B3F31-B936-6040-84F5-4981DFE3800F}"/>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 xmlns:a16="http://schemas.microsoft.com/office/drawing/2014/main" id="{FC79735D-4037-6B41-AEEA-4188A59508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EF7704F-73F5-4542-8B69-2B5C6EB044D8}"/>
              </a:ext>
            </a:extLst>
          </p:cNvPr>
          <p:cNvSpPr>
            <a:spLocks noGrp="1"/>
          </p:cNvSpPr>
          <p:nvPr>
            <p:ph type="dt" sz="half" idx="10"/>
          </p:nvPr>
        </p:nvSpPr>
        <p:spPr>
          <a:xfrm>
            <a:off x="838200" y="6356351"/>
            <a:ext cx="2743200" cy="365125"/>
          </a:xfrm>
          <a:prstGeom prst="rect">
            <a:avLst/>
          </a:prstGeom>
        </p:spPr>
        <p:txBody>
          <a:bodyPr/>
          <a:lstStyle/>
          <a:p>
            <a:fld id="{CFE7B745-DF8B-0242-92E7-F0980AB518CD}" type="datetimeFigureOut">
              <a:rPr lang="en-US" smtClean="0"/>
              <a:t>5/28/22</a:t>
            </a:fld>
            <a:endParaRPr lang="en-US"/>
          </a:p>
        </p:txBody>
      </p:sp>
      <p:sp>
        <p:nvSpPr>
          <p:cNvPr id="5" name="Footer Placeholder 4">
            <a:extLst>
              <a:ext uri="{FF2B5EF4-FFF2-40B4-BE49-F238E27FC236}">
                <a16:creationId xmlns="" xmlns:a16="http://schemas.microsoft.com/office/drawing/2014/main" id="{590A8280-11ED-C248-BB95-4C09DD47D03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B887FD09-12BF-0446-BC73-68CE403C9AC4}"/>
              </a:ext>
            </a:extLst>
          </p:cNvPr>
          <p:cNvSpPr>
            <a:spLocks noGrp="1"/>
          </p:cNvSpPr>
          <p:nvPr>
            <p:ph type="sldNum" sz="quarter" idx="12"/>
          </p:nvPr>
        </p:nvSpPr>
        <p:spPr>
          <a:xfrm>
            <a:off x="8610600" y="6356351"/>
            <a:ext cx="2743200" cy="365125"/>
          </a:xfrm>
          <a:prstGeom prst="rect">
            <a:avLst/>
          </a:prstGeom>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12365720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07D628-6124-2644-9003-DD600444508E}"/>
              </a:ext>
            </a:extLst>
          </p:cNvPr>
          <p:cNvSpPr>
            <a:spLocks noGrp="1"/>
          </p:cNvSpPr>
          <p:nvPr>
            <p:ph type="ctrTitle"/>
          </p:nvPr>
        </p:nvSpPr>
        <p:spPr>
          <a:xfrm>
            <a:off x="1524000" y="1122363"/>
            <a:ext cx="9144000" cy="2387600"/>
          </a:xfrm>
        </p:spPr>
        <p:txBody>
          <a:bodyPr anchor="b"/>
          <a:lstStyle>
            <a:lvl1pPr algn="ctr">
              <a:defRPr sz="6000" b="1"/>
            </a:lvl1pPr>
          </a:lstStyle>
          <a:p>
            <a:r>
              <a:rPr lang="en-US" dirty="0"/>
              <a:t>Click to edit Master title style</a:t>
            </a:r>
          </a:p>
        </p:txBody>
      </p:sp>
      <p:sp>
        <p:nvSpPr>
          <p:cNvPr id="3" name="Subtitle 2">
            <a:extLst>
              <a:ext uri="{FF2B5EF4-FFF2-40B4-BE49-F238E27FC236}">
                <a16:creationId xmlns="" xmlns:a16="http://schemas.microsoft.com/office/drawing/2014/main" id="{9963D490-6B91-9B40-93B6-D7052D24B41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4" name="Date Placeholder 3">
            <a:extLst>
              <a:ext uri="{FF2B5EF4-FFF2-40B4-BE49-F238E27FC236}">
                <a16:creationId xmlns="" xmlns:a16="http://schemas.microsoft.com/office/drawing/2014/main" id="{A8170F12-22B9-294A-ACED-C6692B05A5F9}"/>
              </a:ext>
            </a:extLst>
          </p:cNvPr>
          <p:cNvSpPr>
            <a:spLocks noGrp="1"/>
          </p:cNvSpPr>
          <p:nvPr>
            <p:ph type="dt" sz="half" idx="10"/>
          </p:nvPr>
        </p:nvSpPr>
        <p:spPr>
          <a:xfrm>
            <a:off x="838200" y="6356351"/>
            <a:ext cx="2743200" cy="365125"/>
          </a:xfrm>
          <a:prstGeom prst="rect">
            <a:avLst/>
          </a:prstGeom>
        </p:spPr>
        <p:txBody>
          <a:bodyPr/>
          <a:lstStyle/>
          <a:p>
            <a:fld id="{CFE7B745-DF8B-0242-92E7-F0980AB518CD}" type="datetimeFigureOut">
              <a:rPr lang="en-US" smtClean="0"/>
              <a:t>5/28/22</a:t>
            </a:fld>
            <a:endParaRPr lang="en-US"/>
          </a:p>
        </p:txBody>
      </p:sp>
      <p:sp>
        <p:nvSpPr>
          <p:cNvPr id="5" name="Footer Placeholder 4">
            <a:extLst>
              <a:ext uri="{FF2B5EF4-FFF2-40B4-BE49-F238E27FC236}">
                <a16:creationId xmlns="" xmlns:a16="http://schemas.microsoft.com/office/drawing/2014/main" id="{5652178A-0A86-6F4F-81F1-10BEFF72052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629E43B7-AFD2-084A-9FE3-3A0E37085E05}"/>
              </a:ext>
            </a:extLst>
          </p:cNvPr>
          <p:cNvSpPr>
            <a:spLocks noGrp="1"/>
          </p:cNvSpPr>
          <p:nvPr>
            <p:ph type="sldNum" sz="quarter" idx="12"/>
          </p:nvPr>
        </p:nvSpPr>
        <p:spPr>
          <a:xfrm>
            <a:off x="8610600" y="6356351"/>
            <a:ext cx="2743200" cy="365125"/>
          </a:xfrm>
          <a:prstGeom prst="rect">
            <a:avLst/>
          </a:prstGeom>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8499358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 images">
    <p:spTree>
      <p:nvGrpSpPr>
        <p:cNvPr id="1" name=""/>
        <p:cNvGrpSpPr/>
        <p:nvPr/>
      </p:nvGrpSpPr>
      <p:grpSpPr>
        <a:xfrm>
          <a:off x="0" y="0"/>
          <a:ext cx="0" cy="0"/>
          <a:chOff x="0" y="0"/>
          <a:chExt cx="0" cy="0"/>
        </a:xfrm>
      </p:grpSpPr>
      <p:sp>
        <p:nvSpPr>
          <p:cNvPr id="7" name="Picture Placeholder 11"/>
          <p:cNvSpPr>
            <a:spLocks noGrp="1"/>
          </p:cNvSpPr>
          <p:nvPr>
            <p:ph type="pic" sz="quarter" idx="12" hasCustomPrompt="1"/>
          </p:nvPr>
        </p:nvSpPr>
        <p:spPr>
          <a:xfrm>
            <a:off x="0" y="657226"/>
            <a:ext cx="4622800" cy="2600327"/>
          </a:xfrm>
          <a:solidFill>
            <a:schemeClr val="bg2"/>
          </a:solidFill>
        </p:spPr>
        <p:txBody>
          <a:bodyPr/>
          <a:lstStyle>
            <a:lvl1pPr marL="274306" marR="0" indent="-274306" algn="l" defTabSz="1097225" rtl="0" eaLnBrk="1" fontAlgn="auto" latinLnBrk="0" hangingPunct="1">
              <a:lnSpc>
                <a:spcPct val="90000"/>
              </a:lnSpc>
              <a:spcBef>
                <a:spcPts val="1200"/>
              </a:spcBef>
              <a:spcAft>
                <a:spcPts val="0"/>
              </a:spcAft>
              <a:buClrTx/>
              <a:buSzTx/>
              <a:buFont typeface="Arial" panose="020B0604020202020204" pitchFamily="34" charset="0"/>
              <a:buNone/>
              <a:tabLst/>
              <a:defRPr sz="1800" baseline="0">
                <a:latin typeface="Univers LT Std 55 Roman" charset="0"/>
              </a:defRPr>
            </a:lvl1pPr>
          </a:lstStyle>
          <a:p>
            <a:pPr marL="274306" marR="0" lvl="0" indent="-274306" algn="l" defTabSz="1097225"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a:p>
            <a:pPr marL="274306" marR="0" lvl="0" indent="-274306" algn="l" defTabSz="1097225" rtl="0" eaLnBrk="1" fontAlgn="auto" latinLnBrk="0" hangingPunct="1">
              <a:lnSpc>
                <a:spcPct val="90000"/>
              </a:lnSpc>
              <a:spcBef>
                <a:spcPts val="1200"/>
              </a:spcBef>
              <a:spcAft>
                <a:spcPts val="0"/>
              </a:spcAft>
              <a:buClrTx/>
              <a:buSzTx/>
              <a:buFont typeface="Arial" panose="020B0604020202020204" pitchFamily="34" charset="0"/>
              <a:buNone/>
              <a:tabLst/>
              <a:defRPr/>
            </a:pPr>
            <a:endParaRPr lang="en-US"/>
          </a:p>
        </p:txBody>
      </p:sp>
      <p:sp>
        <p:nvSpPr>
          <p:cNvPr id="8" name="Picture Placeholder 11"/>
          <p:cNvSpPr>
            <a:spLocks noGrp="1"/>
          </p:cNvSpPr>
          <p:nvPr>
            <p:ph type="pic" sz="quarter" idx="13" hasCustomPrompt="1"/>
          </p:nvPr>
        </p:nvSpPr>
        <p:spPr>
          <a:xfrm>
            <a:off x="7569200" y="3743325"/>
            <a:ext cx="4622800" cy="2600327"/>
          </a:xfrm>
          <a:solidFill>
            <a:schemeClr val="bg2"/>
          </a:solidFill>
        </p:spPr>
        <p:txBody>
          <a:bodyPr/>
          <a:lstStyle>
            <a:lvl1pPr marL="274306" marR="0" indent="-274306" algn="l" defTabSz="1097225" rtl="0" eaLnBrk="1" fontAlgn="auto" latinLnBrk="0" hangingPunct="1">
              <a:lnSpc>
                <a:spcPct val="90000"/>
              </a:lnSpc>
              <a:spcBef>
                <a:spcPts val="1200"/>
              </a:spcBef>
              <a:spcAft>
                <a:spcPts val="0"/>
              </a:spcAft>
              <a:buClrTx/>
              <a:buSzTx/>
              <a:buFont typeface="Arial" panose="020B0604020202020204" pitchFamily="34" charset="0"/>
              <a:buNone/>
              <a:tabLst/>
              <a:defRPr sz="1800" baseline="0">
                <a:latin typeface="Univers LT Std 55 Roman" charset="0"/>
              </a:defRPr>
            </a:lvl1pPr>
          </a:lstStyle>
          <a:p>
            <a:pPr marL="274306" marR="0" lvl="0" indent="-274306" algn="l" defTabSz="1097225"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a:p>
            <a:pPr marL="274306" marR="0" lvl="0" indent="-274306" algn="l" defTabSz="1097225" rtl="0" eaLnBrk="1" fontAlgn="auto" latinLnBrk="0" hangingPunct="1">
              <a:lnSpc>
                <a:spcPct val="90000"/>
              </a:lnSpc>
              <a:spcBef>
                <a:spcPts val="1200"/>
              </a:spcBef>
              <a:spcAft>
                <a:spcPts val="0"/>
              </a:spcAft>
              <a:buClrTx/>
              <a:buSzTx/>
              <a:buFont typeface="Arial" panose="020B0604020202020204" pitchFamily="34" charset="0"/>
              <a:buNone/>
              <a:tabLst/>
              <a:defRPr/>
            </a:pPr>
            <a:endParaRPr lang="en-US"/>
          </a:p>
        </p:txBody>
      </p:sp>
    </p:spTree>
    <p:extLst>
      <p:ext uri="{BB962C8B-B14F-4D97-AF65-F5344CB8AC3E}">
        <p14:creationId xmlns:p14="http://schemas.microsoft.com/office/powerpoint/2010/main" val="10618267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10" name="Title 9"/>
          <p:cNvSpPr>
            <a:spLocks noGrp="1"/>
          </p:cNvSpPr>
          <p:nvPr>
            <p:ph type="title"/>
          </p:nvPr>
        </p:nvSpPr>
        <p:spPr>
          <a:xfrm>
            <a:off x="218658" y="165291"/>
            <a:ext cx="11754685" cy="314028"/>
          </a:xfrm>
        </p:spPr>
        <p:txBody>
          <a:bodyPr/>
          <a:lstStyle>
            <a:lvl1pPr>
              <a:tabLst/>
              <a:defRPr sz="2041"/>
            </a:lvl1pPr>
          </a:lstStyle>
          <a:p>
            <a:r>
              <a:rPr lang="en-US"/>
              <a:t>Click to edit Master title style</a:t>
            </a:r>
            <a:endParaRPr lang="en-MY"/>
          </a:p>
        </p:txBody>
      </p:sp>
    </p:spTree>
    <p:extLst>
      <p:ext uri="{BB962C8B-B14F-4D97-AF65-F5344CB8AC3E}">
        <p14:creationId xmlns:p14="http://schemas.microsoft.com/office/powerpoint/2010/main" val="126355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5/28/22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20" Type="http://schemas.openxmlformats.org/officeDocument/2006/relationships/slideLayout" Target="../slideLayouts/slideLayout31.xml"/><Relationship Id="rId21" Type="http://schemas.openxmlformats.org/officeDocument/2006/relationships/slideLayout" Target="../slideLayouts/slideLayout32.xml"/><Relationship Id="rId22" Type="http://schemas.openxmlformats.org/officeDocument/2006/relationships/slideLayout" Target="../slideLayouts/slideLayout33.xml"/><Relationship Id="rId23" Type="http://schemas.openxmlformats.org/officeDocument/2006/relationships/theme" Target="../theme/theme2.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slideLayout" Target="../slideLayouts/slideLayout27.xml"/><Relationship Id="rId17" Type="http://schemas.openxmlformats.org/officeDocument/2006/relationships/slideLayout" Target="../slideLayouts/slideLayout28.xml"/><Relationship Id="rId18" Type="http://schemas.openxmlformats.org/officeDocument/2006/relationships/slideLayout" Target="../slideLayouts/slideLayout29.xml"/><Relationship Id="rId19" Type="http://schemas.openxmlformats.org/officeDocument/2006/relationships/slideLayout" Target="../slideLayouts/slideLayout30.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6.xml"/><Relationship Id="rId4" Type="http://schemas.openxmlformats.org/officeDocument/2006/relationships/theme" Target="../theme/theme3.xml"/><Relationship Id="rId1" Type="http://schemas.openxmlformats.org/officeDocument/2006/relationships/slideLayout" Target="../slideLayouts/slideLayout34.xml"/><Relationship Id="rId2"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theme" Target="../theme/theme4.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Relationship Id="rId14" Type="http://schemas.openxmlformats.org/officeDocument/2006/relationships/slideLayout" Target="../slideLayouts/slideLayout61.xml"/><Relationship Id="rId15" Type="http://schemas.openxmlformats.org/officeDocument/2006/relationships/slideLayout" Target="../slideLayouts/slideLayout62.xml"/><Relationship Id="rId16" Type="http://schemas.openxmlformats.org/officeDocument/2006/relationships/slideLayout" Target="../slideLayouts/slideLayout63.xml"/><Relationship Id="rId17" Type="http://schemas.openxmlformats.org/officeDocument/2006/relationships/theme" Target="../theme/theme5.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5/28/22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804"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0C604B8D-4240-F147-8F34-E6AF9C9F44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647BB91-26D7-3D47-A398-6F60067913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86274D3-6492-1A42-8101-BFE2093D0D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E7B745-DF8B-0242-92E7-F0980AB518CD}" type="datetimeFigureOut">
              <a:rPr lang="en-US" smtClean="0"/>
              <a:t>5/28/22</a:t>
            </a:fld>
            <a:endParaRPr lang="en-US"/>
          </a:p>
        </p:txBody>
      </p:sp>
      <p:sp>
        <p:nvSpPr>
          <p:cNvPr id="5" name="Footer Placeholder 4">
            <a:extLst>
              <a:ext uri="{FF2B5EF4-FFF2-40B4-BE49-F238E27FC236}">
                <a16:creationId xmlns="" xmlns:a16="http://schemas.microsoft.com/office/drawing/2014/main" id="{5C6B9E42-48C8-1145-A3AB-6F4CBFA584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21891B4C-9CD1-C14D-8ACD-E823177C0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9B71CF-2512-DC4F-80BD-DF39A63C0657}" type="slidenum">
              <a:rPr lang="en-US" smtClean="0"/>
              <a:t>‹#›</a:t>
            </a:fld>
            <a:endParaRPr lang="en-US"/>
          </a:p>
        </p:txBody>
      </p:sp>
    </p:spTree>
    <p:extLst>
      <p:ext uri="{BB962C8B-B14F-4D97-AF65-F5344CB8AC3E}">
        <p14:creationId xmlns:p14="http://schemas.microsoft.com/office/powerpoint/2010/main" val="313435700"/>
      </p:ext>
    </p:extLst>
  </p:cSld>
  <p:clrMap bg1="dk1" tx1="lt1" bg2="dk2" tx2="lt2" accent1="accent1" accent2="accent2" accent3="accent3" accent4="accent4" accent5="accent5" accent6="accent6" hlink="hlink" folHlink="folHlink"/>
  <p:sldLayoutIdLst>
    <p:sldLayoutId id="2147483745" r:id="rId1"/>
    <p:sldLayoutId id="2147483662" r:id="rId2"/>
    <p:sldLayoutId id="2147483663" r:id="rId3"/>
    <p:sldLayoutId id="2147483746" r:id="rId4"/>
    <p:sldLayoutId id="2147483665" r:id="rId5"/>
    <p:sldLayoutId id="2147483666" r:id="rId6"/>
    <p:sldLayoutId id="2147483667" r:id="rId7"/>
    <p:sldLayoutId id="2147483747" r:id="rId8"/>
    <p:sldLayoutId id="2147483703" r:id="rId9"/>
    <p:sldLayoutId id="2147483669" r:id="rId10"/>
    <p:sldLayoutId id="2147483670" r:id="rId11"/>
    <p:sldLayoutId id="2147483748" r:id="rId12"/>
    <p:sldLayoutId id="2147483673" r:id="rId13"/>
    <p:sldLayoutId id="2147483802" r:id="rId14"/>
    <p:sldLayoutId id="2147483675" r:id="rId15"/>
    <p:sldLayoutId id="2147483704" r:id="rId16"/>
    <p:sldLayoutId id="2147483681" r:id="rId17"/>
    <p:sldLayoutId id="2147483687" r:id="rId18"/>
    <p:sldLayoutId id="2147483705" r:id="rId19"/>
    <p:sldLayoutId id="2147483706" r:id="rId20"/>
    <p:sldLayoutId id="2147483689" r:id="rId21"/>
    <p:sldLayoutId id="2147483690" r:id="rId22"/>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826000" y="6352305"/>
            <a:ext cx="927349" cy="369171"/>
          </a:xfrm>
          <a:prstGeom prst="rect">
            <a:avLst/>
          </a:prstGeom>
        </p:spPr>
        <p:txBody>
          <a:bodyPr vert="horz" lIns="91440" tIns="45720" rIns="91440" bIns="45720" rtlCol="0" anchor="ctr"/>
          <a:lstStyle>
            <a:lvl1pPr algn="l">
              <a:defRPr sz="1067">
                <a:solidFill>
                  <a:schemeClr val="tx1">
                    <a:tint val="75000"/>
                  </a:schemeClr>
                </a:solidFill>
                <a:latin typeface="Arial" panose="020B0604020202020204" pitchFamily="34" charset="0"/>
                <a:cs typeface="Arial" panose="020B0604020202020204" pitchFamily="34" charset="0"/>
              </a:defRPr>
            </a:lvl1pPr>
          </a:lstStyle>
          <a:p>
            <a:fld id="{4872B466-7C5E-4602-AB37-21114E915B23}" type="datetime1">
              <a:rPr lang="en-US" smtClean="0"/>
              <a:t>5/28/22</a:t>
            </a:fld>
            <a:endParaRPr lang="en-US"/>
          </a:p>
        </p:txBody>
      </p:sp>
      <p:sp>
        <p:nvSpPr>
          <p:cNvPr id="5" name="Footer Placeholder 4"/>
          <p:cNvSpPr>
            <a:spLocks noGrp="1"/>
          </p:cNvSpPr>
          <p:nvPr>
            <p:ph type="ftr" sz="quarter" idx="3"/>
          </p:nvPr>
        </p:nvSpPr>
        <p:spPr>
          <a:xfrm>
            <a:off x="5753350" y="6356351"/>
            <a:ext cx="2055905" cy="365125"/>
          </a:xfrm>
          <a:prstGeom prst="rect">
            <a:avLst/>
          </a:prstGeom>
        </p:spPr>
        <p:txBody>
          <a:bodyPr vert="horz" lIns="91440" tIns="45720" rIns="91440" bIns="45720" rtlCol="0" anchor="ctr"/>
          <a:lstStyle>
            <a:lvl1pPr algn="ctr">
              <a:defRPr sz="1067">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7809256" y="6356351"/>
            <a:ext cx="471145" cy="361080"/>
          </a:xfrm>
          <a:prstGeom prst="rect">
            <a:avLst/>
          </a:prstGeom>
        </p:spPr>
        <p:txBody>
          <a:bodyPr vert="horz" lIns="91440" tIns="45720" rIns="91440" bIns="45720" rtlCol="0" anchor="ctr"/>
          <a:lstStyle>
            <a:lvl1pPr algn="r">
              <a:defRPr sz="1200" b="1">
                <a:solidFill>
                  <a:schemeClr val="tx1">
                    <a:tint val="75000"/>
                  </a:schemeClr>
                </a:solidFill>
                <a:latin typeface="Arial" panose="020B0604020202020204" pitchFamily="34" charset="0"/>
                <a:cs typeface="Arial" panose="020B0604020202020204" pitchFamily="34" charset="0"/>
              </a:defRPr>
            </a:lvl1pPr>
          </a:lstStyle>
          <a:p>
            <a:fld id="{2F40EABD-B1C5-4848-B023-412F428FF521}" type="slidenum">
              <a:rPr lang="en-US" smtClean="0"/>
              <a:pPr/>
              <a:t>‹#›</a:t>
            </a:fld>
            <a:endParaRPr lang="en-US"/>
          </a:p>
        </p:txBody>
      </p:sp>
    </p:spTree>
    <p:extLst>
      <p:ext uri="{BB962C8B-B14F-4D97-AF65-F5344CB8AC3E}">
        <p14:creationId xmlns:p14="http://schemas.microsoft.com/office/powerpoint/2010/main" val="119995571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Lst>
  <p:hf hdr="0" dt="0"/>
  <p:txStyles>
    <p:titleStyle>
      <a:lvl1pPr algn="l" defTabSz="914377" rtl="0" eaLnBrk="1" latinLnBrk="0" hangingPunct="1">
        <a:lnSpc>
          <a:spcPct val="90000"/>
        </a:lnSpc>
        <a:spcBef>
          <a:spcPct val="0"/>
        </a:spcBef>
        <a:buNone/>
        <a:defRPr sz="4400" kern="1200">
          <a:solidFill>
            <a:schemeClr val="tx1">
              <a:lumMod val="75000"/>
              <a:lumOff val="25000"/>
            </a:schemeClr>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p15:clr>
            <a:srgbClr val="F26B43"/>
          </p15:clr>
        </p15:guide>
        <p15:guide id="2" pos="3912">
          <p15:clr>
            <a:srgbClr val="F26B43"/>
          </p15:clr>
        </p15:guide>
        <p15:guide id="3" pos="5592">
          <p15:clr>
            <a:srgbClr val="F26B43"/>
          </p15:clr>
        </p15:guide>
        <p15:guide id="4" pos="1224">
          <p15:clr>
            <a:srgbClr val="F26B43"/>
          </p15:clr>
        </p15:guide>
        <p15:guide id="5" pos="22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0E8E45F8-1AE4-8C44-BC77-98354537C3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C33EBE98-3F1B-4E4C-98B6-D722DE9DF5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0D9783B-5A82-0840-A8BC-EA97556C63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0F650F-20B0-7847-A092-79EAB8D6AA43}" type="datetimeFigureOut">
              <a:rPr lang="en-US" smtClean="0"/>
              <a:t>5/28/22</a:t>
            </a:fld>
            <a:endParaRPr lang="en-US"/>
          </a:p>
        </p:txBody>
      </p:sp>
      <p:sp>
        <p:nvSpPr>
          <p:cNvPr id="5" name="Footer Placeholder 4">
            <a:extLst>
              <a:ext uri="{FF2B5EF4-FFF2-40B4-BE49-F238E27FC236}">
                <a16:creationId xmlns="" xmlns:a16="http://schemas.microsoft.com/office/drawing/2014/main" id="{D7219886-3F70-A848-98DB-E98AD9F3F7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8827E095-B795-8644-BD71-39B0CC5437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CCF2EF-0B77-824E-8436-89EC8D3722D9}" type="slidenum">
              <a:rPr lang="en-US" smtClean="0"/>
              <a:t>‹#›</a:t>
            </a:fld>
            <a:endParaRPr lang="en-US"/>
          </a:p>
        </p:txBody>
      </p:sp>
    </p:spTree>
    <p:extLst>
      <p:ext uri="{BB962C8B-B14F-4D97-AF65-F5344CB8AC3E}">
        <p14:creationId xmlns:p14="http://schemas.microsoft.com/office/powerpoint/2010/main" val="3911942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739" r:id="rId4"/>
    <p:sldLayoutId id="2147483653" r:id="rId5"/>
    <p:sldLayoutId id="2147483654"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2"/>
              </a:buClr>
              <a:buSzPts val="6000"/>
              <a:buFont typeface="Nanum Pen Script"/>
              <a:buNone/>
              <a:defRPr sz="6000" b="1">
                <a:solidFill>
                  <a:schemeClr val="dk2"/>
                </a:solidFill>
                <a:latin typeface="Nanum Pen Script"/>
                <a:ea typeface="Nanum Pen Script"/>
                <a:cs typeface="Nanum Pen Script"/>
                <a:sym typeface="Nanum Pen Script"/>
              </a:defRPr>
            </a:lvl1pPr>
            <a:lvl2pPr lvl="1">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2pPr>
            <a:lvl3pPr lvl="2">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3pPr>
            <a:lvl4pPr lvl="3">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4pPr>
            <a:lvl5pPr lvl="4">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5pPr>
            <a:lvl6pPr lvl="5">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6pPr>
            <a:lvl7pPr lvl="6">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7pPr>
            <a:lvl8pPr lvl="7">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8pPr>
            <a:lvl9pPr lvl="8">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9pPr>
          </a:lstStyle>
          <a:p>
            <a:endParaRPr/>
          </a:p>
        </p:txBody>
      </p:sp>
      <p:sp>
        <p:nvSpPr>
          <p:cNvPr id="7" name="Google Shape;7;p1"/>
          <p:cNvSpPr txBox="1">
            <a:spLocks noGrp="1"/>
          </p:cNvSpPr>
          <p:nvPr>
            <p:ph type="body" idx="1"/>
          </p:nvPr>
        </p:nvSpPr>
        <p:spPr>
          <a:xfrm>
            <a:off x="950967" y="1536633"/>
            <a:ext cx="10290000" cy="46020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6"/>
              </a:buClr>
              <a:buSzPts val="1800"/>
              <a:buFont typeface="Nunito"/>
              <a:buChar char="●"/>
              <a:defRPr sz="1800">
                <a:solidFill>
                  <a:schemeClr val="accent6"/>
                </a:solidFill>
                <a:latin typeface="Nunito"/>
                <a:ea typeface="Nunito"/>
                <a:cs typeface="Nunito"/>
                <a:sym typeface="Nunito"/>
              </a:defRPr>
            </a:lvl1pPr>
            <a:lvl2pPr marL="914400" lvl="1"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2pPr>
            <a:lvl3pPr marL="1371600" lvl="2"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3pPr>
            <a:lvl4pPr marL="1828800" lvl="3"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4pPr>
            <a:lvl5pPr marL="2286000" lvl="4"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5pPr>
            <a:lvl6pPr marL="2743200" lvl="5"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6pPr>
            <a:lvl7pPr marL="3200400" lvl="6"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7pPr>
            <a:lvl8pPr marL="3657600" lvl="7"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8pPr>
            <a:lvl9pPr marL="4114800" lvl="8" indent="-317500">
              <a:lnSpc>
                <a:spcPct val="100000"/>
              </a:lnSpc>
              <a:spcBef>
                <a:spcPts val="1600"/>
              </a:spcBef>
              <a:spcAft>
                <a:spcPts val="1600"/>
              </a:spcAft>
              <a:buClr>
                <a:schemeClr val="accent6"/>
              </a:buClr>
              <a:buSzPts val="1400"/>
              <a:buFont typeface="Nunito"/>
              <a:buChar char="■"/>
              <a:defRPr>
                <a:solidFill>
                  <a:schemeClr val="accent6"/>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5" r:id="rId3"/>
    <p:sldLayoutId id="2147483656" r:id="rId4"/>
    <p:sldLayoutId id="2147483657" r:id="rId5"/>
    <p:sldLayoutId id="2147483658" r:id="rId6"/>
    <p:sldLayoutId id="2147483659" r:id="rId7"/>
    <p:sldLayoutId id="2147483661" r:id="rId8"/>
    <p:sldLayoutId id="2147483664" r:id="rId9"/>
    <p:sldLayoutId id="2147483668" r:id="rId10"/>
    <p:sldLayoutId id="2147483671" r:id="rId11"/>
    <p:sldLayoutId id="2147483677" r:id="rId12"/>
    <p:sldLayoutId id="2147483682" r:id="rId13"/>
    <p:sldLayoutId id="2147483683" r:id="rId14"/>
    <p:sldLayoutId id="2147483684" r:id="rId15"/>
    <p:sldLayoutId id="214748368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53" userDrawn="1">
          <p15:clr>
            <a:srgbClr val="EA4335"/>
          </p15:clr>
        </p15:guide>
        <p15:guide id="2" pos="599" userDrawn="1">
          <p15:clr>
            <a:srgbClr val="EA4335"/>
          </p15:clr>
        </p15:guide>
        <p15:guide id="3" orient="horz" pos="3867" userDrawn="1">
          <p15:clr>
            <a:srgbClr val="EA4335"/>
          </p15:clr>
        </p15:guide>
        <p15:guide id="4" pos="7081" userDrawn="1">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hyperlink" Target="https://weshare.unicef.org/Browse/Branding/Bluewashed-photos-and-guidance" TargetMode="External"/><Relationship Id="rId5" Type="http://schemas.openxmlformats.org/officeDocument/2006/relationships/image" Target="../media/image4.jpeg"/><Relationship Id="rId1" Type="http://schemas.openxmlformats.org/officeDocument/2006/relationships/slideLayout" Target="../slideLayouts/slideLayout3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6.png"/><Relationship Id="rId9" Type="http://schemas.openxmlformats.org/officeDocument/2006/relationships/image" Target="../media/image7.png"/><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4.xml"/><Relationship Id="rId3"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emf"/><Relationship Id="rId5" Type="http://schemas.openxmlformats.org/officeDocument/2006/relationships/image" Target="../media/image32.png"/><Relationship Id="rId6" Type="http://schemas.openxmlformats.org/officeDocument/2006/relationships/image" Target="../media/image33.png"/><Relationship Id="rId1" Type="http://schemas.openxmlformats.org/officeDocument/2006/relationships/slideLayout" Target="../slideLayouts/slideLayout3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6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hyperlink" Target="https://www.unep.org/resources/publication/principles-and-policy-guidance-childrens-rights-safe-clean-healthy-and" TargetMode="External"/><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Layout" Target="../slideLayouts/slideLayout2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3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1" Type="http://schemas.openxmlformats.org/officeDocument/2006/relationships/image" Target="../media/image20.png"/><Relationship Id="rId12" Type="http://schemas.openxmlformats.org/officeDocument/2006/relationships/image" Target="../media/image6.png"/><Relationship Id="rId13" Type="http://schemas.openxmlformats.org/officeDocument/2006/relationships/image" Target="../media/image7.png"/><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Placeholder 6" descr="A picture containing outdoor, sky, water, beach&#10;&#10;Description automatically generated">
            <a:extLst>
              <a:ext uri="{FF2B5EF4-FFF2-40B4-BE49-F238E27FC236}">
                <a16:creationId xmlns="" xmlns:a16="http://schemas.microsoft.com/office/drawing/2014/main" id="{72B72342-011F-C647-97AA-E68EC29373D2}"/>
              </a:ext>
            </a:extLst>
          </p:cNvPr>
          <p:cNvPicPr>
            <a:picLocks noGrp="1" noChangeAspect="1"/>
          </p:cNvPicPr>
          <p:nvPr>
            <p:ph type="pic" sz="quarter" idx="11"/>
          </p:nvPr>
        </p:nvPicPr>
        <p:blipFill rotWithShape="1">
          <a:blip r:embed="rId3"/>
          <a:srcRect t="7813" b="22944"/>
          <a:stretch/>
        </p:blipFill>
        <p:spPr>
          <a:xfrm>
            <a:off x="0" y="-124691"/>
            <a:ext cx="12192000" cy="5711293"/>
          </a:xfrm>
        </p:spPr>
      </p:pic>
      <p:sp>
        <p:nvSpPr>
          <p:cNvPr id="6" name="TextBox 5">
            <a:extLst>
              <a:ext uri="{FF2B5EF4-FFF2-40B4-BE49-F238E27FC236}">
                <a16:creationId xmlns="" xmlns:a16="http://schemas.microsoft.com/office/drawing/2014/main" id="{A3510D27-79F9-0345-8BD6-C8DC3EAF33B5}"/>
              </a:ext>
            </a:extLst>
          </p:cNvPr>
          <p:cNvSpPr txBox="1"/>
          <p:nvPr/>
        </p:nvSpPr>
        <p:spPr>
          <a:xfrm rot="16200000">
            <a:off x="10819967" y="4050298"/>
            <a:ext cx="2314576" cy="230832"/>
          </a:xfrm>
          <a:prstGeom prst="rect">
            <a:avLst/>
          </a:prstGeom>
          <a:noFill/>
        </p:spPr>
        <p:txBody>
          <a:bodyPr wrap="square" rtlCol="0">
            <a:spAutoFit/>
          </a:bodyPr>
          <a:lstStyle/>
          <a:p>
            <a:r>
              <a:rPr lang="en-US" sz="900">
                <a:solidFill>
                  <a:srgbClr val="FFFFFF"/>
                </a:solidFill>
              </a:rPr>
              <a:t>© UNICEF</a:t>
            </a:r>
          </a:p>
        </p:txBody>
      </p:sp>
      <p:sp>
        <p:nvSpPr>
          <p:cNvPr id="10" name="Title 1">
            <a:hlinkClick r:id="rId4"/>
            <a:extLst>
              <a:ext uri="{FF2B5EF4-FFF2-40B4-BE49-F238E27FC236}">
                <a16:creationId xmlns="" xmlns:a16="http://schemas.microsoft.com/office/drawing/2014/main" id="{CCD98D69-C591-D74F-B0D7-4DBA4EA8B934}"/>
              </a:ext>
            </a:extLst>
          </p:cNvPr>
          <p:cNvSpPr txBox="1">
            <a:spLocks/>
          </p:cNvSpPr>
          <p:nvPr/>
        </p:nvSpPr>
        <p:spPr>
          <a:xfrm>
            <a:off x="235588" y="5332302"/>
            <a:ext cx="7140572" cy="17247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1800" b="1" i="1" dirty="0" smtClean="0">
                <a:solidFill>
                  <a:srgbClr val="000000"/>
                </a:solidFill>
                <a:latin typeface="+mn-lt"/>
                <a:ea typeface="+mn-lt"/>
                <a:cs typeface="+mn-lt"/>
              </a:rPr>
              <a:t>Youth Launch of the Principles and Policy Guidance on Children’s Rights to a Safe, Clean, Healthy and Sustainable Environment in the ASEAN Region </a:t>
            </a:r>
            <a:endParaRPr lang="en-US" sz="1800" b="1" i="1" dirty="0">
              <a:solidFill>
                <a:srgbClr val="000000"/>
              </a:solidFill>
              <a:latin typeface="+mn-lt"/>
              <a:ea typeface="+mn-lt"/>
              <a:cs typeface="+mn-lt"/>
            </a:endParaRPr>
          </a:p>
        </p:txBody>
      </p:sp>
      <p:sp>
        <p:nvSpPr>
          <p:cNvPr id="12" name="Rectangle 11">
            <a:extLst>
              <a:ext uri="{FF2B5EF4-FFF2-40B4-BE49-F238E27FC236}">
                <a16:creationId xmlns="" xmlns:a16="http://schemas.microsoft.com/office/drawing/2014/main" id="{25D2EEDE-A9AF-AB48-A5E5-29841043322F}"/>
              </a:ext>
            </a:extLst>
          </p:cNvPr>
          <p:cNvSpPr/>
          <p:nvPr/>
        </p:nvSpPr>
        <p:spPr>
          <a:xfrm>
            <a:off x="8318460" y="5824567"/>
            <a:ext cx="11918830" cy="740203"/>
          </a:xfrm>
          <a:prstGeom prst="rect">
            <a:avLst/>
          </a:prstGeom>
        </p:spPr>
        <p:txBody>
          <a:bodyPr wrap="square" lIns="91440" tIns="45720" rIns="91440" bIns="45720" anchor="t">
            <a:spAutoFit/>
          </a:bodyPr>
          <a:lstStyle/>
          <a:p>
            <a:pPr>
              <a:lnSpc>
                <a:spcPct val="120000"/>
              </a:lnSpc>
            </a:pPr>
            <a:r>
              <a:rPr lang="en-US" sz="1200" b="1">
                <a:solidFill>
                  <a:schemeClr val="bg2"/>
                </a:solidFill>
                <a:ea typeface="+mn-lt"/>
                <a:cs typeface="+mn-lt"/>
              </a:rPr>
              <a:t>Jasmin Irisha Jim Ilham</a:t>
            </a:r>
            <a:endParaRPr lang="en-US" b="1">
              <a:solidFill>
                <a:schemeClr val="bg2"/>
              </a:solidFill>
              <a:ea typeface="+mn-lt"/>
              <a:cs typeface="+mn-lt"/>
            </a:endParaRPr>
          </a:p>
          <a:p>
            <a:pPr>
              <a:lnSpc>
                <a:spcPct val="120000"/>
              </a:lnSpc>
            </a:pPr>
            <a:r>
              <a:rPr lang="en-US" sz="1200" b="1">
                <a:solidFill>
                  <a:schemeClr val="bg2"/>
                </a:solidFill>
                <a:ea typeface="+mn-lt"/>
                <a:cs typeface="+mn-lt"/>
              </a:rPr>
              <a:t>Climate and Environment Consultant</a:t>
            </a:r>
          </a:p>
          <a:p>
            <a:pPr>
              <a:lnSpc>
                <a:spcPct val="120000"/>
              </a:lnSpc>
            </a:pPr>
            <a:r>
              <a:rPr lang="en-US" sz="1200" b="1">
                <a:solidFill>
                  <a:schemeClr val="bg2"/>
                </a:solidFill>
                <a:ea typeface="+mn-lt"/>
                <a:cs typeface="+mn-lt"/>
              </a:rPr>
              <a:t>UNICEF Malaysia</a:t>
            </a:r>
          </a:p>
        </p:txBody>
      </p:sp>
      <p:pic>
        <p:nvPicPr>
          <p:cNvPr id="3" name="Picture 3" descr="Graphical user interface, text, application&#10;&#10;Description automatically generated">
            <a:extLst>
              <a:ext uri="{FF2B5EF4-FFF2-40B4-BE49-F238E27FC236}">
                <a16:creationId xmlns="" xmlns:a16="http://schemas.microsoft.com/office/drawing/2014/main" id="{9BE47FAD-AAEC-32F5-EADC-5ABD7C94120B}"/>
              </a:ext>
            </a:extLst>
          </p:cNvPr>
          <p:cNvPicPr>
            <a:picLocks noChangeAspect="1"/>
          </p:cNvPicPr>
          <p:nvPr/>
        </p:nvPicPr>
        <p:blipFill>
          <a:blip r:embed="rId5"/>
          <a:stretch>
            <a:fillRect/>
          </a:stretch>
        </p:blipFill>
        <p:spPr>
          <a:xfrm>
            <a:off x="10112495" y="-131373"/>
            <a:ext cx="1657350" cy="1657350"/>
          </a:xfrm>
          <a:prstGeom prst="rect">
            <a:avLst/>
          </a:prstGeom>
        </p:spPr>
      </p:pic>
    </p:spTree>
    <p:extLst>
      <p:ext uri="{BB962C8B-B14F-4D97-AF65-F5344CB8AC3E}">
        <p14:creationId xmlns:p14="http://schemas.microsoft.com/office/powerpoint/2010/main" val="16816238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Shape 79">
            <a:extLst>
              <a:ext uri="{FF2B5EF4-FFF2-40B4-BE49-F238E27FC236}">
                <a16:creationId xmlns="" xmlns:a16="http://schemas.microsoft.com/office/drawing/2014/main" id="{83593334-093F-374F-8D47-20E868873530}"/>
              </a:ext>
            </a:extLst>
          </p:cNvPr>
          <p:cNvSpPr/>
          <p:nvPr/>
        </p:nvSpPr>
        <p:spPr>
          <a:xfrm>
            <a:off x="711677" y="406451"/>
            <a:ext cx="6639382" cy="1051570"/>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t">
            <a:spAutoFit/>
          </a:bodyPr>
          <a:lstStyle/>
          <a:p>
            <a:pPr>
              <a:lnSpc>
                <a:spcPts val="4120"/>
              </a:lnSpc>
              <a:defRPr sz="1800"/>
            </a:pPr>
            <a:r>
              <a:rPr lang="en-US" sz="4000" b="1" spc="-10">
                <a:solidFill>
                  <a:srgbClr val="00AEEF"/>
                </a:solidFill>
                <a:latin typeface="Arial"/>
                <a:ea typeface="Arial" charset="0"/>
                <a:cs typeface="Arial"/>
                <a:sym typeface="Montserrat-Regular"/>
              </a:rPr>
              <a:t>Policy Guidance:</a:t>
            </a:r>
            <a:endParaRPr lang="en-US" sz="4000" b="1" spc="-10">
              <a:solidFill>
                <a:srgbClr val="00AEEF"/>
              </a:solidFill>
              <a:latin typeface="Arial"/>
              <a:ea typeface="Arial" charset="0"/>
              <a:cs typeface="Arial" charset="0"/>
              <a:sym typeface="Montserrat-Regular"/>
            </a:endParaRPr>
          </a:p>
          <a:p>
            <a:pPr>
              <a:lnSpc>
                <a:spcPts val="4120"/>
              </a:lnSpc>
              <a:defRPr sz="1800"/>
            </a:pPr>
            <a:r>
              <a:rPr lang="en-US" sz="4000" spc="-10">
                <a:solidFill>
                  <a:srgbClr val="00AEEF"/>
                </a:solidFill>
                <a:latin typeface="Arial"/>
                <a:ea typeface="Arial" charset="0"/>
                <a:cs typeface="Arial"/>
              </a:rPr>
              <a:t>Businesses</a:t>
            </a:r>
            <a:endParaRPr lang="en-US" sz="4000" spc="-10">
              <a:solidFill>
                <a:srgbClr val="00AEEF"/>
              </a:solidFill>
              <a:latin typeface="Arial"/>
              <a:ea typeface="Arial" charset="0"/>
              <a:cs typeface="Arial" charset="0"/>
            </a:endParaRP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45725" r="2982"/>
          <a:stretch/>
        </p:blipFill>
        <p:spPr>
          <a:xfrm>
            <a:off x="6915463" y="0"/>
            <a:ext cx="5276537" cy="6858000"/>
          </a:xfrm>
        </p:spPr>
      </p:pic>
      <p:sp>
        <p:nvSpPr>
          <p:cNvPr id="5" name="TextBox 4"/>
          <p:cNvSpPr txBox="1"/>
          <p:nvPr/>
        </p:nvSpPr>
        <p:spPr>
          <a:xfrm>
            <a:off x="711677" y="1693889"/>
            <a:ext cx="5764074" cy="4801314"/>
          </a:xfrm>
          <a:prstGeom prst="rect">
            <a:avLst/>
          </a:prstGeom>
          <a:noFill/>
        </p:spPr>
        <p:txBody>
          <a:bodyPr wrap="square" rtlCol="0">
            <a:spAutoFit/>
          </a:bodyPr>
          <a:lstStyle/>
          <a:p>
            <a:pPr marL="285750" indent="-285750">
              <a:buFont typeface="Arial" charset="0"/>
              <a:buChar char="•"/>
            </a:pPr>
            <a:r>
              <a:rPr lang="en-US">
                <a:solidFill>
                  <a:schemeClr val="bg1"/>
                </a:solidFill>
              </a:rPr>
              <a:t>Monitoring </a:t>
            </a:r>
            <a:r>
              <a:rPr lang="en-US" b="1">
                <a:solidFill>
                  <a:schemeClr val="bg2"/>
                </a:solidFill>
              </a:rPr>
              <a:t>environmental impacts </a:t>
            </a:r>
            <a:r>
              <a:rPr lang="en-US">
                <a:solidFill>
                  <a:schemeClr val="bg1"/>
                </a:solidFill>
              </a:rPr>
              <a:t>and developing </a:t>
            </a:r>
            <a:r>
              <a:rPr lang="en-US" b="1">
                <a:solidFill>
                  <a:schemeClr val="bg2"/>
                </a:solidFill>
              </a:rPr>
              <a:t>clear standards </a:t>
            </a:r>
            <a:r>
              <a:rPr lang="en-US">
                <a:solidFill>
                  <a:schemeClr val="bg1"/>
                </a:solidFill>
              </a:rPr>
              <a:t>on formal and informal business activities, through science-based participatory mechanisms</a:t>
            </a:r>
          </a:p>
          <a:p>
            <a:pPr marL="285750" indent="-285750">
              <a:buFont typeface="Arial" charset="0"/>
              <a:buChar char="•"/>
            </a:pPr>
            <a:endParaRPr lang="en-US">
              <a:solidFill>
                <a:schemeClr val="bg1"/>
              </a:solidFill>
            </a:endParaRPr>
          </a:p>
          <a:p>
            <a:pPr marL="285750" indent="-285750">
              <a:buFont typeface="Arial" charset="0"/>
              <a:buChar char="•"/>
            </a:pPr>
            <a:r>
              <a:rPr lang="en-US">
                <a:solidFill>
                  <a:schemeClr val="bg1"/>
                </a:solidFill>
              </a:rPr>
              <a:t>Disclosure of </a:t>
            </a:r>
            <a:r>
              <a:rPr lang="en-US" b="1">
                <a:solidFill>
                  <a:schemeClr val="bg2"/>
                </a:solidFill>
              </a:rPr>
              <a:t>environmental and child health impacts</a:t>
            </a:r>
          </a:p>
          <a:p>
            <a:pPr marL="285750" indent="-285750">
              <a:buFont typeface="Arial" charset="0"/>
              <a:buChar char="•"/>
            </a:pPr>
            <a:endParaRPr lang="en-US">
              <a:solidFill>
                <a:schemeClr val="bg1"/>
              </a:solidFill>
            </a:endParaRPr>
          </a:p>
          <a:p>
            <a:pPr marL="285750" indent="-285750">
              <a:buFont typeface="Arial" charset="0"/>
              <a:buChar char="•"/>
            </a:pPr>
            <a:r>
              <a:rPr lang="en-US">
                <a:solidFill>
                  <a:schemeClr val="bg1"/>
                </a:solidFill>
              </a:rPr>
              <a:t>Assisting communities to </a:t>
            </a:r>
            <a:r>
              <a:rPr lang="en-US" b="1">
                <a:solidFill>
                  <a:schemeClr val="bg2"/>
                </a:solidFill>
              </a:rPr>
              <a:t>develop environmentally sustainable businesses </a:t>
            </a:r>
            <a:r>
              <a:rPr lang="en-US">
                <a:solidFill>
                  <a:schemeClr val="bg1"/>
                </a:solidFill>
              </a:rPr>
              <a:t>and entrepreneurships</a:t>
            </a:r>
          </a:p>
          <a:p>
            <a:pPr marL="285750" indent="-285750">
              <a:buFont typeface="Arial" charset="0"/>
              <a:buChar char="•"/>
            </a:pPr>
            <a:endParaRPr lang="en-US">
              <a:solidFill>
                <a:schemeClr val="bg1"/>
              </a:solidFill>
            </a:endParaRPr>
          </a:p>
          <a:p>
            <a:pPr marL="285750" indent="-285750">
              <a:buFont typeface="Arial" charset="0"/>
              <a:buChar char="•"/>
            </a:pPr>
            <a:r>
              <a:rPr lang="en-US">
                <a:solidFill>
                  <a:schemeClr val="bg1"/>
                </a:solidFill>
              </a:rPr>
              <a:t>Participatory child-rights </a:t>
            </a:r>
            <a:r>
              <a:rPr lang="en-US" b="1">
                <a:solidFill>
                  <a:schemeClr val="bg2"/>
                </a:solidFill>
              </a:rPr>
              <a:t>due diligence </a:t>
            </a:r>
            <a:r>
              <a:rPr lang="en-US">
                <a:solidFill>
                  <a:schemeClr val="bg1"/>
                </a:solidFill>
              </a:rPr>
              <a:t>and </a:t>
            </a:r>
            <a:r>
              <a:rPr lang="en-US" b="1">
                <a:solidFill>
                  <a:schemeClr val="bg2"/>
                </a:solidFill>
              </a:rPr>
              <a:t>licensing processes</a:t>
            </a:r>
          </a:p>
          <a:p>
            <a:pPr marL="285750" indent="-285750">
              <a:buFont typeface="Arial" charset="0"/>
              <a:buChar char="•"/>
            </a:pPr>
            <a:endParaRPr lang="en-US">
              <a:solidFill>
                <a:schemeClr val="bg1"/>
              </a:solidFill>
            </a:endParaRPr>
          </a:p>
          <a:p>
            <a:pPr marL="285750" indent="-285750">
              <a:buFont typeface="Arial" charset="0"/>
              <a:buChar char="•"/>
            </a:pPr>
            <a:r>
              <a:rPr lang="en-US">
                <a:solidFill>
                  <a:schemeClr val="bg1"/>
                </a:solidFill>
              </a:rPr>
              <a:t>Providing </a:t>
            </a:r>
            <a:r>
              <a:rPr lang="en-US" b="1">
                <a:solidFill>
                  <a:schemeClr val="bg2"/>
                </a:solidFill>
              </a:rPr>
              <a:t>child-friendly information on your business and business practices </a:t>
            </a:r>
            <a:r>
              <a:rPr lang="en-US">
                <a:solidFill>
                  <a:schemeClr val="bg1"/>
                </a:solidFill>
              </a:rPr>
              <a:t>in the communities of operation</a:t>
            </a:r>
          </a:p>
        </p:txBody>
      </p:sp>
      <p:sp>
        <p:nvSpPr>
          <p:cNvPr id="7" name="TextBox 6">
            <a:extLst>
              <a:ext uri="{FF2B5EF4-FFF2-40B4-BE49-F238E27FC236}">
                <a16:creationId xmlns="" xmlns:a16="http://schemas.microsoft.com/office/drawing/2014/main" id="{41653A39-D925-4F37-BF08-2264180E87C6}"/>
              </a:ext>
            </a:extLst>
          </p:cNvPr>
          <p:cNvSpPr txBox="1"/>
          <p:nvPr/>
        </p:nvSpPr>
        <p:spPr>
          <a:xfrm rot="16200000">
            <a:off x="8853398" y="3422234"/>
            <a:ext cx="6132136" cy="253916"/>
          </a:xfrm>
          <a:prstGeom prst="rect">
            <a:avLst/>
          </a:prstGeom>
          <a:noFill/>
        </p:spPr>
        <p:txBody>
          <a:bodyPr wrap="square">
            <a:spAutoFit/>
          </a:bodyPr>
          <a:lstStyle/>
          <a:p>
            <a:r>
              <a:rPr lang="en-US" sz="1050">
                <a:solidFill>
                  <a:srgbClr val="FFFFFF"/>
                </a:solidFill>
                <a:latin typeface="Roboto" panose="02000000000000000000" pitchFamily="2" charset="0"/>
                <a:ea typeface="Roboto" panose="02000000000000000000" pitchFamily="2" charset="0"/>
              </a:rPr>
              <a:t>© UNICEF/ UN0155713</a:t>
            </a:r>
          </a:p>
        </p:txBody>
      </p:sp>
      <p:grpSp>
        <p:nvGrpSpPr>
          <p:cNvPr id="6" name="Group 5">
            <a:extLst>
              <a:ext uri="{FF2B5EF4-FFF2-40B4-BE49-F238E27FC236}">
                <a16:creationId xmlns="" xmlns:a16="http://schemas.microsoft.com/office/drawing/2014/main" id="{535756FD-FBA7-1590-9AB3-BD5B300FAE0D}"/>
              </a:ext>
            </a:extLst>
          </p:cNvPr>
          <p:cNvGrpSpPr/>
          <p:nvPr/>
        </p:nvGrpSpPr>
        <p:grpSpPr>
          <a:xfrm>
            <a:off x="9230234" y="6262669"/>
            <a:ext cx="2845127" cy="471868"/>
            <a:chOff x="6931819" y="97569"/>
            <a:chExt cx="2133845" cy="353901"/>
          </a:xfrm>
        </p:grpSpPr>
        <p:pic>
          <p:nvPicPr>
            <p:cNvPr id="9" name="image6.png" descr="A picture containing window, umbrella&#10;&#10;Description automatically generated">
              <a:extLst>
                <a:ext uri="{FF2B5EF4-FFF2-40B4-BE49-F238E27FC236}">
                  <a16:creationId xmlns="" xmlns:a16="http://schemas.microsoft.com/office/drawing/2014/main" id="{057D3690-1ECA-D26A-FF45-C9B7414C6467}"/>
                </a:ext>
              </a:extLst>
            </p:cNvPr>
            <p:cNvPicPr>
              <a:picLocks noChangeAspect="1"/>
            </p:cNvPicPr>
            <p:nvPr/>
          </p:nvPicPr>
          <p:blipFill>
            <a:blip r:embed="rId4"/>
            <a:stretch>
              <a:fillRect/>
            </a:stretch>
          </p:blipFill>
          <p:spPr>
            <a:xfrm>
              <a:off x="6931819" y="128305"/>
              <a:ext cx="294675" cy="294675"/>
            </a:xfrm>
            <a:prstGeom prst="rect">
              <a:avLst/>
            </a:prstGeom>
            <a:ln w="12700">
              <a:miter lim="400000"/>
            </a:ln>
          </p:spPr>
        </p:pic>
        <p:pic>
          <p:nvPicPr>
            <p:cNvPr id="10" name="Picture 9">
              <a:extLst>
                <a:ext uri="{FF2B5EF4-FFF2-40B4-BE49-F238E27FC236}">
                  <a16:creationId xmlns="" xmlns:a16="http://schemas.microsoft.com/office/drawing/2014/main" id="{72454810-0AC4-1000-68EE-040E1E372EC8}"/>
                </a:ext>
              </a:extLst>
            </p:cNvPr>
            <p:cNvPicPr/>
            <p:nvPr/>
          </p:nvPicPr>
          <p:blipFill>
            <a:blip r:embed="rId5"/>
            <a:stretch>
              <a:fillRect/>
            </a:stretch>
          </p:blipFill>
          <p:spPr>
            <a:xfrm>
              <a:off x="7315200" y="97569"/>
              <a:ext cx="1750464" cy="353901"/>
            </a:xfrm>
            <a:prstGeom prst="rect">
              <a:avLst/>
            </a:prstGeom>
          </p:spPr>
        </p:pic>
      </p:grpSp>
    </p:spTree>
    <p:extLst>
      <p:ext uri="{BB962C8B-B14F-4D97-AF65-F5344CB8AC3E}">
        <p14:creationId xmlns:p14="http://schemas.microsoft.com/office/powerpoint/2010/main" val="1961269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Shape 79">
            <a:extLst>
              <a:ext uri="{FF2B5EF4-FFF2-40B4-BE49-F238E27FC236}">
                <a16:creationId xmlns="" xmlns:a16="http://schemas.microsoft.com/office/drawing/2014/main" id="{83593334-093F-374F-8D47-20E868873530}"/>
              </a:ext>
            </a:extLst>
          </p:cNvPr>
          <p:cNvSpPr/>
          <p:nvPr/>
        </p:nvSpPr>
        <p:spPr>
          <a:xfrm>
            <a:off x="711677" y="406451"/>
            <a:ext cx="7487646" cy="1051570"/>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t">
            <a:spAutoFit/>
          </a:bodyPr>
          <a:lstStyle/>
          <a:p>
            <a:pPr>
              <a:lnSpc>
                <a:spcPts val="4120"/>
              </a:lnSpc>
              <a:defRPr sz="1800"/>
            </a:pPr>
            <a:r>
              <a:rPr lang="en-US" sz="4000" b="1" spc="-10">
                <a:solidFill>
                  <a:srgbClr val="00AEEF"/>
                </a:solidFill>
                <a:latin typeface="Arial"/>
                <a:ea typeface="Arial" charset="0"/>
                <a:cs typeface="Arial"/>
                <a:sym typeface="Montserrat-Regular"/>
              </a:rPr>
              <a:t>Policy Guidance:</a:t>
            </a:r>
            <a:endParaRPr lang="en-US" sz="4000" b="1" spc="-10">
              <a:solidFill>
                <a:srgbClr val="00AEEF"/>
              </a:solidFill>
              <a:latin typeface="Arial"/>
              <a:ea typeface="Arial" charset="0"/>
              <a:cs typeface="Arial" charset="0"/>
              <a:sym typeface="Montserrat-Regular"/>
            </a:endParaRPr>
          </a:p>
          <a:p>
            <a:pPr>
              <a:lnSpc>
                <a:spcPts val="4120"/>
              </a:lnSpc>
              <a:defRPr sz="1800"/>
            </a:pPr>
            <a:r>
              <a:rPr lang="en-US" sz="4000" spc="-10">
                <a:solidFill>
                  <a:srgbClr val="00AEEF"/>
                </a:solidFill>
                <a:latin typeface="Arial"/>
                <a:ea typeface="Arial" charset="0"/>
                <a:cs typeface="Arial"/>
              </a:rPr>
              <a:t>CSOs and Media</a:t>
            </a:r>
            <a:endParaRPr lang="en-US" sz="4000" spc="-10">
              <a:solidFill>
                <a:srgbClr val="00AEEF"/>
              </a:solidFill>
              <a:latin typeface="Arial"/>
              <a:ea typeface="Arial" charset="0"/>
              <a:cs typeface="Arial" charset="0"/>
            </a:endParaRPr>
          </a:p>
        </p:txBody>
      </p:sp>
      <p:pic>
        <p:nvPicPr>
          <p:cNvPr id="2" name="Picture 2" descr="A picture containing person, child, child, young&#10;&#10;Description automatically generated">
            <a:extLst>
              <a:ext uri="{FF2B5EF4-FFF2-40B4-BE49-F238E27FC236}">
                <a16:creationId xmlns="" xmlns:a16="http://schemas.microsoft.com/office/drawing/2014/main" id="{2933F90F-E7E6-4AD6-9295-803E0B645BF1}"/>
              </a:ext>
            </a:extLst>
          </p:cNvPr>
          <p:cNvPicPr>
            <a:picLocks noChangeAspect="1"/>
          </p:cNvPicPr>
          <p:nvPr/>
        </p:nvPicPr>
        <p:blipFill rotWithShape="1">
          <a:blip r:embed="rId3"/>
          <a:srcRect l="2174" t="107" r="14906" b="325"/>
          <a:stretch/>
        </p:blipFill>
        <p:spPr>
          <a:xfrm>
            <a:off x="6636591" y="1627950"/>
            <a:ext cx="5395371" cy="4311392"/>
          </a:xfrm>
          <a:prstGeom prst="rect">
            <a:avLst/>
          </a:prstGeom>
        </p:spPr>
      </p:pic>
      <p:sp>
        <p:nvSpPr>
          <p:cNvPr id="3" name="TextBox 2">
            <a:extLst>
              <a:ext uri="{FF2B5EF4-FFF2-40B4-BE49-F238E27FC236}">
                <a16:creationId xmlns="" xmlns:a16="http://schemas.microsoft.com/office/drawing/2014/main" id="{2AD07BFC-AED9-4DAC-AF1F-A5DFEC3FEE73}"/>
              </a:ext>
            </a:extLst>
          </p:cNvPr>
          <p:cNvSpPr txBox="1"/>
          <p:nvPr/>
        </p:nvSpPr>
        <p:spPr>
          <a:xfrm>
            <a:off x="711677" y="1622002"/>
            <a:ext cx="5591546" cy="5355312"/>
          </a:xfrm>
          <a:prstGeom prst="rect">
            <a:avLst/>
          </a:prstGeom>
          <a:noFill/>
        </p:spPr>
        <p:txBody>
          <a:bodyPr wrap="square" lIns="91440" tIns="45720" rIns="91440" bIns="45720" rtlCol="0" anchor="t">
            <a:spAutoFit/>
          </a:bodyPr>
          <a:lstStyle/>
          <a:p>
            <a:pPr marL="285750" indent="-285750">
              <a:buFont typeface="Arial" charset="0"/>
              <a:buChar char="•"/>
            </a:pPr>
            <a:r>
              <a:rPr lang="en-US" u="sng">
                <a:solidFill>
                  <a:schemeClr val="bg1"/>
                </a:solidFill>
              </a:rPr>
              <a:t>CSOs</a:t>
            </a:r>
            <a:r>
              <a:rPr lang="en-US">
                <a:solidFill>
                  <a:schemeClr val="bg1"/>
                </a:solidFill>
              </a:rPr>
              <a:t> to help children to </a:t>
            </a:r>
            <a:r>
              <a:rPr lang="en-US" b="1">
                <a:solidFill>
                  <a:schemeClr val="bg2"/>
                </a:solidFill>
              </a:rPr>
              <a:t>protect their own rights</a:t>
            </a:r>
            <a:r>
              <a:rPr lang="en-US">
                <a:solidFill>
                  <a:schemeClr val="bg1"/>
                </a:solidFill>
              </a:rPr>
              <a:t> to a healthy environment in a safe way</a:t>
            </a:r>
            <a:endParaRPr lang="en-US">
              <a:solidFill>
                <a:schemeClr val="bg1"/>
              </a:solidFill>
              <a:cs typeface="Arial"/>
            </a:endParaRPr>
          </a:p>
          <a:p>
            <a:pPr marL="285750" indent="-285750">
              <a:buFont typeface="Arial" charset="0"/>
              <a:buChar char="•"/>
            </a:pPr>
            <a:endParaRPr lang="en-US">
              <a:solidFill>
                <a:schemeClr val="bg1"/>
              </a:solidFill>
              <a:cs typeface="Arial"/>
            </a:endParaRPr>
          </a:p>
          <a:p>
            <a:pPr marL="285750" indent="-285750">
              <a:buFont typeface="Arial" charset="0"/>
              <a:buChar char="•"/>
            </a:pPr>
            <a:r>
              <a:rPr lang="en-US" u="sng">
                <a:solidFill>
                  <a:schemeClr val="bg1"/>
                </a:solidFill>
                <a:cs typeface="Arial"/>
              </a:rPr>
              <a:t>CSOs</a:t>
            </a:r>
            <a:r>
              <a:rPr lang="en-US">
                <a:solidFill>
                  <a:schemeClr val="bg1"/>
                </a:solidFill>
                <a:cs typeface="Arial"/>
              </a:rPr>
              <a:t> to work with children to </a:t>
            </a:r>
            <a:r>
              <a:rPr lang="en-US" b="1">
                <a:solidFill>
                  <a:schemeClr val="bg2"/>
                </a:solidFill>
                <a:cs typeface="Arial"/>
              </a:rPr>
              <a:t>introduce good practices</a:t>
            </a:r>
            <a:r>
              <a:rPr lang="en-US">
                <a:solidFill>
                  <a:schemeClr val="bg1"/>
                </a:solidFill>
                <a:cs typeface="Arial"/>
              </a:rPr>
              <a:t> for the environment where they live, like 'reduce-reuse-recycle'</a:t>
            </a:r>
          </a:p>
          <a:p>
            <a:pPr marL="285750" indent="-285750">
              <a:buFont typeface="Arial" charset="0"/>
              <a:buChar char="•"/>
            </a:pPr>
            <a:endParaRPr lang="en-US">
              <a:solidFill>
                <a:schemeClr val="bg1"/>
              </a:solidFill>
            </a:endParaRPr>
          </a:p>
          <a:p>
            <a:pPr marL="285750" indent="-285750">
              <a:buFont typeface="Arial" charset="0"/>
              <a:buChar char="•"/>
            </a:pPr>
            <a:r>
              <a:rPr lang="en-US" u="sng">
                <a:solidFill>
                  <a:schemeClr val="bg1"/>
                </a:solidFill>
              </a:rPr>
              <a:t>Media</a:t>
            </a:r>
            <a:r>
              <a:rPr lang="en-US">
                <a:solidFill>
                  <a:schemeClr val="bg1"/>
                </a:solidFill>
              </a:rPr>
              <a:t> to </a:t>
            </a:r>
            <a:r>
              <a:rPr lang="en-US" b="1">
                <a:solidFill>
                  <a:schemeClr val="bg2"/>
                </a:solidFill>
              </a:rPr>
              <a:t>report</a:t>
            </a:r>
            <a:r>
              <a:rPr lang="en-US">
                <a:solidFill>
                  <a:schemeClr val="bg1"/>
                </a:solidFill>
              </a:rPr>
              <a:t> on what governments and businesses are doing well and are not doing well in respecting children's rights to a healthy environment</a:t>
            </a:r>
            <a:endParaRPr lang="en-US" b="1">
              <a:solidFill>
                <a:schemeClr val="bg1"/>
              </a:solidFill>
              <a:cs typeface="Arial"/>
            </a:endParaRPr>
          </a:p>
          <a:p>
            <a:pPr marL="285750" indent="-285750">
              <a:buFont typeface="Arial" charset="0"/>
              <a:buChar char="•"/>
            </a:pPr>
            <a:endParaRPr lang="en-US">
              <a:solidFill>
                <a:schemeClr val="bg1"/>
              </a:solidFill>
            </a:endParaRPr>
          </a:p>
          <a:p>
            <a:pPr marL="285750" indent="-285750">
              <a:buFont typeface="Arial" charset="0"/>
              <a:buChar char="•"/>
            </a:pPr>
            <a:r>
              <a:rPr lang="en-US" u="sng">
                <a:solidFill>
                  <a:schemeClr val="bg1"/>
                </a:solidFill>
              </a:rPr>
              <a:t>Media</a:t>
            </a:r>
            <a:r>
              <a:rPr lang="en-US">
                <a:solidFill>
                  <a:schemeClr val="bg1"/>
                </a:solidFill>
              </a:rPr>
              <a:t> to </a:t>
            </a:r>
            <a:r>
              <a:rPr lang="en-US" b="1">
                <a:solidFill>
                  <a:schemeClr val="bg2"/>
                </a:solidFill>
              </a:rPr>
              <a:t>produce information</a:t>
            </a:r>
            <a:r>
              <a:rPr lang="en-US">
                <a:solidFill>
                  <a:schemeClr val="bg1"/>
                </a:solidFill>
              </a:rPr>
              <a:t> for children about the environment</a:t>
            </a:r>
            <a:endParaRPr lang="en-US" b="1">
              <a:solidFill>
                <a:schemeClr val="bg1"/>
              </a:solidFill>
              <a:cs typeface="Arial"/>
            </a:endParaRPr>
          </a:p>
          <a:p>
            <a:pPr marL="285750" indent="-285750">
              <a:buFont typeface="Arial" charset="0"/>
              <a:buChar char="•"/>
            </a:pPr>
            <a:endParaRPr lang="en-US">
              <a:solidFill>
                <a:schemeClr val="bg1"/>
              </a:solidFill>
            </a:endParaRPr>
          </a:p>
          <a:p>
            <a:pPr marL="285750" indent="-285750">
              <a:buFont typeface="Arial" charset="0"/>
              <a:buChar char="•"/>
            </a:pPr>
            <a:r>
              <a:rPr lang="en-US" u="sng">
                <a:solidFill>
                  <a:schemeClr val="bg1"/>
                </a:solidFill>
              </a:rPr>
              <a:t>Media</a:t>
            </a:r>
            <a:r>
              <a:rPr lang="en-US">
                <a:solidFill>
                  <a:schemeClr val="bg1"/>
                </a:solidFill>
              </a:rPr>
              <a:t> to report on </a:t>
            </a:r>
            <a:r>
              <a:rPr lang="en-US" b="1">
                <a:solidFill>
                  <a:schemeClr val="bg2"/>
                </a:solidFill>
              </a:rPr>
              <a:t>good activities </a:t>
            </a:r>
            <a:r>
              <a:rPr lang="en-US" b="1" err="1">
                <a:solidFill>
                  <a:schemeClr val="bg2"/>
                </a:solidFill>
              </a:rPr>
              <a:t>organised</a:t>
            </a:r>
            <a:r>
              <a:rPr lang="en-US" b="1">
                <a:solidFill>
                  <a:schemeClr val="bg2"/>
                </a:solidFill>
              </a:rPr>
              <a:t> by children</a:t>
            </a:r>
            <a:r>
              <a:rPr lang="en-US">
                <a:solidFill>
                  <a:schemeClr val="bg1"/>
                </a:solidFill>
              </a:rPr>
              <a:t> to protect the environment and fight climate change</a:t>
            </a:r>
            <a:endParaRPr lang="en-US">
              <a:solidFill>
                <a:schemeClr val="bg1"/>
              </a:solidFill>
              <a:cs typeface="Arial"/>
            </a:endParaRPr>
          </a:p>
          <a:p>
            <a:pPr marL="285750" indent="-285750">
              <a:buFont typeface="Arial" charset="0"/>
              <a:buChar char="•"/>
            </a:pPr>
            <a:endParaRPr lang="en-US">
              <a:solidFill>
                <a:schemeClr val="bg1"/>
              </a:solidFill>
            </a:endParaRPr>
          </a:p>
        </p:txBody>
      </p:sp>
      <p:sp>
        <p:nvSpPr>
          <p:cNvPr id="5" name="TextBox 4">
            <a:extLst>
              <a:ext uri="{FF2B5EF4-FFF2-40B4-BE49-F238E27FC236}">
                <a16:creationId xmlns="" xmlns:a16="http://schemas.microsoft.com/office/drawing/2014/main" id="{9A96377C-C9E3-4309-9B87-B50129F27CE1}"/>
              </a:ext>
            </a:extLst>
          </p:cNvPr>
          <p:cNvSpPr txBox="1"/>
          <p:nvPr/>
        </p:nvSpPr>
        <p:spPr>
          <a:xfrm rot="16200000">
            <a:off x="8839021" y="2746498"/>
            <a:ext cx="6132136" cy="253916"/>
          </a:xfrm>
          <a:prstGeom prst="rect">
            <a:avLst/>
          </a:prstGeom>
          <a:noFill/>
        </p:spPr>
        <p:txBody>
          <a:bodyPr wrap="square" lIns="91440" tIns="45720" rIns="91440" bIns="45720" anchor="t">
            <a:spAutoFit/>
          </a:bodyPr>
          <a:lstStyle/>
          <a:p>
            <a:r>
              <a:rPr lang="en-US" sz="1050">
                <a:solidFill>
                  <a:srgbClr val="FFFFFF"/>
                </a:solidFill>
                <a:latin typeface="Roboto"/>
                <a:ea typeface="Roboto"/>
              </a:rPr>
              <a:t>© UNICEF/</a:t>
            </a:r>
            <a:r>
              <a:rPr lang="en-US" sz="1050">
                <a:solidFill>
                  <a:srgbClr val="FFFFFF"/>
                </a:solidFill>
                <a:ea typeface="+mn-lt"/>
                <a:cs typeface="+mn-lt"/>
              </a:rPr>
              <a:t>UN0289678</a:t>
            </a:r>
          </a:p>
        </p:txBody>
      </p:sp>
      <p:grpSp>
        <p:nvGrpSpPr>
          <p:cNvPr id="6" name="Group 5">
            <a:extLst>
              <a:ext uri="{FF2B5EF4-FFF2-40B4-BE49-F238E27FC236}">
                <a16:creationId xmlns="" xmlns:a16="http://schemas.microsoft.com/office/drawing/2014/main" id="{535756FD-FBA7-1590-9AB3-BD5B300FAE0D}"/>
              </a:ext>
            </a:extLst>
          </p:cNvPr>
          <p:cNvGrpSpPr/>
          <p:nvPr/>
        </p:nvGrpSpPr>
        <p:grpSpPr>
          <a:xfrm>
            <a:off x="9230234" y="6262669"/>
            <a:ext cx="2845127" cy="471868"/>
            <a:chOff x="6931819" y="97569"/>
            <a:chExt cx="2133845" cy="353901"/>
          </a:xfrm>
        </p:grpSpPr>
        <p:pic>
          <p:nvPicPr>
            <p:cNvPr id="7" name="image6.png" descr="A picture containing window, umbrella&#10;&#10;Description automatically generated">
              <a:extLst>
                <a:ext uri="{FF2B5EF4-FFF2-40B4-BE49-F238E27FC236}">
                  <a16:creationId xmlns="" xmlns:a16="http://schemas.microsoft.com/office/drawing/2014/main" id="{057D3690-1ECA-D26A-FF45-C9B7414C6467}"/>
                </a:ext>
              </a:extLst>
            </p:cNvPr>
            <p:cNvPicPr>
              <a:picLocks noChangeAspect="1"/>
            </p:cNvPicPr>
            <p:nvPr/>
          </p:nvPicPr>
          <p:blipFill>
            <a:blip r:embed="rId4"/>
            <a:stretch>
              <a:fillRect/>
            </a:stretch>
          </p:blipFill>
          <p:spPr>
            <a:xfrm>
              <a:off x="6931819" y="128305"/>
              <a:ext cx="294675" cy="294675"/>
            </a:xfrm>
            <a:prstGeom prst="rect">
              <a:avLst/>
            </a:prstGeom>
            <a:ln w="12700">
              <a:miter lim="400000"/>
            </a:ln>
          </p:spPr>
        </p:pic>
        <p:pic>
          <p:nvPicPr>
            <p:cNvPr id="9" name="Picture 8">
              <a:extLst>
                <a:ext uri="{FF2B5EF4-FFF2-40B4-BE49-F238E27FC236}">
                  <a16:creationId xmlns="" xmlns:a16="http://schemas.microsoft.com/office/drawing/2014/main" id="{72454810-0AC4-1000-68EE-040E1E372EC8}"/>
                </a:ext>
              </a:extLst>
            </p:cNvPr>
            <p:cNvPicPr/>
            <p:nvPr/>
          </p:nvPicPr>
          <p:blipFill>
            <a:blip r:embed="rId5"/>
            <a:stretch>
              <a:fillRect/>
            </a:stretch>
          </p:blipFill>
          <p:spPr>
            <a:xfrm>
              <a:off x="7315200" y="97569"/>
              <a:ext cx="1750464" cy="353901"/>
            </a:xfrm>
            <a:prstGeom prst="rect">
              <a:avLst/>
            </a:prstGeom>
          </p:spPr>
        </p:pic>
      </p:grpSp>
    </p:spTree>
    <p:extLst>
      <p:ext uri="{BB962C8B-B14F-4D97-AF65-F5344CB8AC3E}">
        <p14:creationId xmlns:p14="http://schemas.microsoft.com/office/powerpoint/2010/main" val="1701059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Shape 79">
            <a:extLst>
              <a:ext uri="{FF2B5EF4-FFF2-40B4-BE49-F238E27FC236}">
                <a16:creationId xmlns="" xmlns:a16="http://schemas.microsoft.com/office/drawing/2014/main" id="{83593334-093F-374F-8D47-20E868873530}"/>
              </a:ext>
            </a:extLst>
          </p:cNvPr>
          <p:cNvSpPr/>
          <p:nvPr/>
        </p:nvSpPr>
        <p:spPr>
          <a:xfrm>
            <a:off x="711677" y="406451"/>
            <a:ext cx="7487646" cy="1051570"/>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t">
            <a:spAutoFit/>
          </a:bodyPr>
          <a:lstStyle/>
          <a:p>
            <a:pPr>
              <a:lnSpc>
                <a:spcPts val="4120"/>
              </a:lnSpc>
              <a:defRPr sz="1800"/>
            </a:pPr>
            <a:r>
              <a:rPr lang="en-US" sz="4000" b="1" spc="-10">
                <a:solidFill>
                  <a:srgbClr val="00AEEF"/>
                </a:solidFill>
                <a:latin typeface="Helvetica"/>
                <a:ea typeface="Arial" charset="0"/>
                <a:cs typeface="Helvetica"/>
                <a:sym typeface="Montserrat-Regular"/>
              </a:rPr>
              <a:t>Policy Guidance:</a:t>
            </a:r>
          </a:p>
          <a:p>
            <a:pPr>
              <a:lnSpc>
                <a:spcPts val="4120"/>
              </a:lnSpc>
              <a:defRPr sz="1800"/>
            </a:pPr>
            <a:r>
              <a:rPr lang="en-US" sz="4000" spc="-10">
                <a:solidFill>
                  <a:srgbClr val="00AEEF"/>
                </a:solidFill>
                <a:latin typeface="Helvetica"/>
                <a:ea typeface="Arial" charset="0"/>
                <a:cs typeface="Helvetica"/>
              </a:rPr>
              <a:t>Children</a:t>
            </a:r>
          </a:p>
        </p:txBody>
      </p:sp>
      <p:pic>
        <p:nvPicPr>
          <p:cNvPr id="4" name="Picture 4" descr="Icon&#10;&#10;Description automatically generated">
            <a:extLst>
              <a:ext uri="{FF2B5EF4-FFF2-40B4-BE49-F238E27FC236}">
                <a16:creationId xmlns="" xmlns:a16="http://schemas.microsoft.com/office/drawing/2014/main" id="{5BA89D85-CEFF-492E-B479-951B8356DEE1}"/>
              </a:ext>
            </a:extLst>
          </p:cNvPr>
          <p:cNvPicPr>
            <a:picLocks noChangeAspect="1"/>
          </p:cNvPicPr>
          <p:nvPr/>
        </p:nvPicPr>
        <p:blipFill>
          <a:blip r:embed="rId3"/>
          <a:stretch>
            <a:fillRect/>
          </a:stretch>
        </p:blipFill>
        <p:spPr>
          <a:xfrm>
            <a:off x="7845185" y="4362628"/>
            <a:ext cx="1073630" cy="864440"/>
          </a:xfrm>
          <a:prstGeom prst="rect">
            <a:avLst/>
          </a:prstGeom>
        </p:spPr>
      </p:pic>
      <p:pic>
        <p:nvPicPr>
          <p:cNvPr id="5" name="Picture 5" descr="Icon&#10;&#10;Description automatically generated">
            <a:extLst>
              <a:ext uri="{FF2B5EF4-FFF2-40B4-BE49-F238E27FC236}">
                <a16:creationId xmlns="" xmlns:a16="http://schemas.microsoft.com/office/drawing/2014/main" id="{609E2FC9-58EC-486B-AC39-9DD960C1698D}"/>
              </a:ext>
            </a:extLst>
          </p:cNvPr>
          <p:cNvPicPr>
            <a:picLocks noChangeAspect="1"/>
          </p:cNvPicPr>
          <p:nvPr/>
        </p:nvPicPr>
        <p:blipFill>
          <a:blip r:embed="rId4"/>
          <a:stretch>
            <a:fillRect/>
          </a:stretch>
        </p:blipFill>
        <p:spPr>
          <a:xfrm>
            <a:off x="3929602" y="4362627"/>
            <a:ext cx="1054760" cy="864440"/>
          </a:xfrm>
          <a:prstGeom prst="rect">
            <a:avLst/>
          </a:prstGeom>
        </p:spPr>
      </p:pic>
      <p:pic>
        <p:nvPicPr>
          <p:cNvPr id="6" name="Picture 6" descr="Icon&#10;&#10;Description automatically generated">
            <a:extLst>
              <a:ext uri="{FF2B5EF4-FFF2-40B4-BE49-F238E27FC236}">
                <a16:creationId xmlns="" xmlns:a16="http://schemas.microsoft.com/office/drawing/2014/main" id="{0BCA75D8-ABC9-4596-8D6F-30962F2EEEBF}"/>
              </a:ext>
            </a:extLst>
          </p:cNvPr>
          <p:cNvPicPr>
            <a:picLocks noChangeAspect="1"/>
          </p:cNvPicPr>
          <p:nvPr/>
        </p:nvPicPr>
        <p:blipFill>
          <a:blip r:embed="rId5"/>
          <a:stretch>
            <a:fillRect/>
          </a:stretch>
        </p:blipFill>
        <p:spPr>
          <a:xfrm>
            <a:off x="186457" y="4362181"/>
            <a:ext cx="1064824" cy="850960"/>
          </a:xfrm>
          <a:prstGeom prst="rect">
            <a:avLst/>
          </a:prstGeom>
        </p:spPr>
      </p:pic>
      <p:pic>
        <p:nvPicPr>
          <p:cNvPr id="7" name="Picture 8" descr="Icon&#10;&#10;Description automatically generated">
            <a:extLst>
              <a:ext uri="{FF2B5EF4-FFF2-40B4-BE49-F238E27FC236}">
                <a16:creationId xmlns="" xmlns:a16="http://schemas.microsoft.com/office/drawing/2014/main" id="{4A692AAF-230D-46C0-B0E4-448AB8FD9636}"/>
              </a:ext>
            </a:extLst>
          </p:cNvPr>
          <p:cNvPicPr>
            <a:picLocks noChangeAspect="1"/>
          </p:cNvPicPr>
          <p:nvPr/>
        </p:nvPicPr>
        <p:blipFill>
          <a:blip r:embed="rId6"/>
          <a:stretch>
            <a:fillRect/>
          </a:stretch>
        </p:blipFill>
        <p:spPr>
          <a:xfrm>
            <a:off x="6752417" y="2138454"/>
            <a:ext cx="1260716" cy="999587"/>
          </a:xfrm>
          <a:prstGeom prst="rect">
            <a:avLst/>
          </a:prstGeom>
        </p:spPr>
      </p:pic>
      <p:pic>
        <p:nvPicPr>
          <p:cNvPr id="9" name="Picture 9" descr="Icon&#10;&#10;Description automatically generated">
            <a:extLst>
              <a:ext uri="{FF2B5EF4-FFF2-40B4-BE49-F238E27FC236}">
                <a16:creationId xmlns="" xmlns:a16="http://schemas.microsoft.com/office/drawing/2014/main" id="{816BAD3B-171E-49E6-85D0-FBF33D2E13E9}"/>
              </a:ext>
            </a:extLst>
          </p:cNvPr>
          <p:cNvPicPr>
            <a:picLocks noChangeAspect="1"/>
          </p:cNvPicPr>
          <p:nvPr/>
        </p:nvPicPr>
        <p:blipFill>
          <a:blip r:embed="rId7"/>
          <a:stretch>
            <a:fillRect/>
          </a:stretch>
        </p:blipFill>
        <p:spPr>
          <a:xfrm>
            <a:off x="1747388" y="2142766"/>
            <a:ext cx="1019714" cy="990960"/>
          </a:xfrm>
          <a:prstGeom prst="rect">
            <a:avLst/>
          </a:prstGeom>
        </p:spPr>
      </p:pic>
      <p:sp>
        <p:nvSpPr>
          <p:cNvPr id="10" name="TextBox 9">
            <a:extLst>
              <a:ext uri="{FF2B5EF4-FFF2-40B4-BE49-F238E27FC236}">
                <a16:creationId xmlns="" xmlns:a16="http://schemas.microsoft.com/office/drawing/2014/main" id="{AA525297-4A99-4866-B1BE-B417B9582290}"/>
              </a:ext>
            </a:extLst>
          </p:cNvPr>
          <p:cNvSpPr txBox="1"/>
          <p:nvPr/>
        </p:nvSpPr>
        <p:spPr>
          <a:xfrm>
            <a:off x="2826589" y="1848928"/>
            <a:ext cx="356270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solidFill>
                  <a:schemeClr val="bg2"/>
                </a:solidFill>
                <a:latin typeface="Helvetica"/>
                <a:cs typeface="Helvetica"/>
              </a:rPr>
              <a:t>LEARN</a:t>
            </a:r>
          </a:p>
          <a:p>
            <a:r>
              <a:rPr lang="en-US" sz="1600">
                <a:solidFill>
                  <a:schemeClr val="bg1"/>
                </a:solidFill>
                <a:latin typeface="Helvetica"/>
                <a:cs typeface="Helvetica"/>
              </a:rPr>
              <a:t>Tell teachers and parents on interest on learning about the environment and children's rights and take the initiative to get involve in environmental-related activities.</a:t>
            </a:r>
          </a:p>
        </p:txBody>
      </p:sp>
      <p:sp>
        <p:nvSpPr>
          <p:cNvPr id="11" name="TextBox 10">
            <a:extLst>
              <a:ext uri="{FF2B5EF4-FFF2-40B4-BE49-F238E27FC236}">
                <a16:creationId xmlns="" xmlns:a16="http://schemas.microsoft.com/office/drawing/2014/main" id="{DD6A2511-5AE1-4049-9E3A-2A88FC030021}"/>
              </a:ext>
            </a:extLst>
          </p:cNvPr>
          <p:cNvSpPr txBox="1"/>
          <p:nvPr/>
        </p:nvSpPr>
        <p:spPr>
          <a:xfrm>
            <a:off x="8203721" y="1848927"/>
            <a:ext cx="356270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solidFill>
                  <a:schemeClr val="bg2"/>
                </a:solidFill>
                <a:latin typeface="Helvetica"/>
                <a:cs typeface="Helvetica"/>
              </a:rPr>
              <a:t>ADVOCATE</a:t>
            </a:r>
          </a:p>
          <a:p>
            <a:r>
              <a:rPr lang="en-US" sz="1600">
                <a:solidFill>
                  <a:schemeClr val="bg1"/>
                </a:solidFill>
                <a:latin typeface="Helvetica"/>
                <a:cs typeface="Helvetica"/>
              </a:rPr>
              <a:t>Let teachers, parents and community leaders know that children need better laws, policies, procedures that supports children's participation in decision-making processes.</a:t>
            </a:r>
          </a:p>
        </p:txBody>
      </p:sp>
      <p:sp>
        <p:nvSpPr>
          <p:cNvPr id="12" name="TextBox 11">
            <a:extLst>
              <a:ext uri="{FF2B5EF4-FFF2-40B4-BE49-F238E27FC236}">
                <a16:creationId xmlns="" xmlns:a16="http://schemas.microsoft.com/office/drawing/2014/main" id="{56105445-73B1-4F9E-9598-59279A28FE44}"/>
              </a:ext>
            </a:extLst>
          </p:cNvPr>
          <p:cNvSpPr txBox="1"/>
          <p:nvPr/>
        </p:nvSpPr>
        <p:spPr>
          <a:xfrm>
            <a:off x="1245080" y="3890513"/>
            <a:ext cx="2599425"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solidFill>
                  <a:schemeClr val="bg2"/>
                </a:solidFill>
                <a:latin typeface="Helvetica"/>
                <a:cs typeface="Helvetica"/>
              </a:rPr>
              <a:t>TALK</a:t>
            </a:r>
          </a:p>
          <a:p>
            <a:r>
              <a:rPr lang="en-US" sz="1600">
                <a:solidFill>
                  <a:schemeClr val="bg1"/>
                </a:solidFill>
                <a:latin typeface="Helvetica"/>
                <a:cs typeface="Helvetica"/>
              </a:rPr>
              <a:t>Talk with friends to know more about children's rights to a healthy environment and use social media to share on what you have learned.</a:t>
            </a:r>
          </a:p>
        </p:txBody>
      </p:sp>
      <p:sp>
        <p:nvSpPr>
          <p:cNvPr id="13" name="TextBox 12">
            <a:extLst>
              <a:ext uri="{FF2B5EF4-FFF2-40B4-BE49-F238E27FC236}">
                <a16:creationId xmlns="" xmlns:a16="http://schemas.microsoft.com/office/drawing/2014/main" id="{FDFEC4C1-61F5-467B-B39B-88E9B71E7267}"/>
              </a:ext>
            </a:extLst>
          </p:cNvPr>
          <p:cNvSpPr txBox="1"/>
          <p:nvPr/>
        </p:nvSpPr>
        <p:spPr>
          <a:xfrm>
            <a:off x="5126967" y="3890513"/>
            <a:ext cx="259942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solidFill>
                  <a:schemeClr val="bg2"/>
                </a:solidFill>
                <a:latin typeface="Helvetica"/>
                <a:cs typeface="Helvetica"/>
              </a:rPr>
              <a:t>PLAY</a:t>
            </a:r>
          </a:p>
          <a:p>
            <a:r>
              <a:rPr lang="en-US" sz="1600">
                <a:solidFill>
                  <a:schemeClr val="bg1"/>
                </a:solidFill>
                <a:latin typeface="Helvetica"/>
                <a:cs typeface="Helvetica"/>
              </a:rPr>
              <a:t>Spend time outside and explore the world and do fun things to protect the environment.</a:t>
            </a:r>
          </a:p>
        </p:txBody>
      </p:sp>
      <p:sp>
        <p:nvSpPr>
          <p:cNvPr id="14" name="TextBox 13">
            <a:extLst>
              <a:ext uri="{FF2B5EF4-FFF2-40B4-BE49-F238E27FC236}">
                <a16:creationId xmlns="" xmlns:a16="http://schemas.microsoft.com/office/drawing/2014/main" id="{F7A3A19C-ADC3-499B-85A4-E573427A74D9}"/>
              </a:ext>
            </a:extLst>
          </p:cNvPr>
          <p:cNvSpPr txBox="1"/>
          <p:nvPr/>
        </p:nvSpPr>
        <p:spPr>
          <a:xfrm>
            <a:off x="9037608" y="3890512"/>
            <a:ext cx="259942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solidFill>
                  <a:schemeClr val="bg2"/>
                </a:solidFill>
                <a:latin typeface="Helvetica"/>
                <a:cs typeface="Helvetica"/>
              </a:rPr>
              <a:t>JOIN</a:t>
            </a:r>
          </a:p>
          <a:p>
            <a:r>
              <a:rPr lang="en-US" sz="1600">
                <a:solidFill>
                  <a:schemeClr val="bg1"/>
                </a:solidFill>
                <a:latin typeface="Helvetica"/>
                <a:cs typeface="Helvetica"/>
              </a:rPr>
              <a:t>Create groups or join existing networks in your community that will support children's participation and get involved in regional and international campaigns and groups.</a:t>
            </a:r>
          </a:p>
        </p:txBody>
      </p:sp>
      <p:grpSp>
        <p:nvGrpSpPr>
          <p:cNvPr id="2" name="Group 1">
            <a:extLst>
              <a:ext uri="{FF2B5EF4-FFF2-40B4-BE49-F238E27FC236}">
                <a16:creationId xmlns="" xmlns:a16="http://schemas.microsoft.com/office/drawing/2014/main" id="{8E7C9297-54A0-8614-5D03-22CB8387B437}"/>
              </a:ext>
            </a:extLst>
          </p:cNvPr>
          <p:cNvGrpSpPr/>
          <p:nvPr/>
        </p:nvGrpSpPr>
        <p:grpSpPr>
          <a:xfrm>
            <a:off x="9230234" y="6262669"/>
            <a:ext cx="2845127" cy="471868"/>
            <a:chOff x="6931819" y="97569"/>
            <a:chExt cx="2133845" cy="353901"/>
          </a:xfrm>
        </p:grpSpPr>
        <p:pic>
          <p:nvPicPr>
            <p:cNvPr id="16" name="image6.png" descr="A picture containing window, umbrella&#10;&#10;Description automatically generated">
              <a:extLst>
                <a:ext uri="{FF2B5EF4-FFF2-40B4-BE49-F238E27FC236}">
                  <a16:creationId xmlns="" xmlns:a16="http://schemas.microsoft.com/office/drawing/2014/main" id="{58FEFD2F-D3AC-6B7A-FE5E-5B24D5AC3841}"/>
                </a:ext>
              </a:extLst>
            </p:cNvPr>
            <p:cNvPicPr>
              <a:picLocks noChangeAspect="1"/>
            </p:cNvPicPr>
            <p:nvPr/>
          </p:nvPicPr>
          <p:blipFill>
            <a:blip r:embed="rId8"/>
            <a:stretch>
              <a:fillRect/>
            </a:stretch>
          </p:blipFill>
          <p:spPr>
            <a:xfrm>
              <a:off x="6931819" y="128305"/>
              <a:ext cx="294675" cy="294675"/>
            </a:xfrm>
            <a:prstGeom prst="rect">
              <a:avLst/>
            </a:prstGeom>
            <a:ln w="12700">
              <a:miter lim="400000"/>
            </a:ln>
          </p:spPr>
        </p:pic>
        <p:pic>
          <p:nvPicPr>
            <p:cNvPr id="17" name="Picture 16">
              <a:extLst>
                <a:ext uri="{FF2B5EF4-FFF2-40B4-BE49-F238E27FC236}">
                  <a16:creationId xmlns="" xmlns:a16="http://schemas.microsoft.com/office/drawing/2014/main" id="{3A33B116-9FDE-7E9B-2DD4-00DE4AFDEFE9}"/>
                </a:ext>
              </a:extLst>
            </p:cNvPr>
            <p:cNvPicPr/>
            <p:nvPr/>
          </p:nvPicPr>
          <p:blipFill>
            <a:blip r:embed="rId9"/>
            <a:stretch>
              <a:fillRect/>
            </a:stretch>
          </p:blipFill>
          <p:spPr>
            <a:xfrm>
              <a:off x="7315200" y="97569"/>
              <a:ext cx="1750464" cy="353901"/>
            </a:xfrm>
            <a:prstGeom prst="rect">
              <a:avLst/>
            </a:prstGeom>
          </p:spPr>
        </p:pic>
      </p:grpSp>
    </p:spTree>
    <p:extLst>
      <p:ext uri="{BB962C8B-B14F-4D97-AF65-F5344CB8AC3E}">
        <p14:creationId xmlns:p14="http://schemas.microsoft.com/office/powerpoint/2010/main" val="40354110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Shape 165"/>
          <p:cNvSpPr/>
          <p:nvPr/>
        </p:nvSpPr>
        <p:spPr>
          <a:xfrm>
            <a:off x="1090176" y="2556516"/>
            <a:ext cx="10016286" cy="1748557"/>
          </a:xfrm>
          <a:prstGeom prst="rect">
            <a:avLst/>
          </a:prstGeom>
          <a:noFill/>
          <a:ln w="12700">
            <a:miter lim="400000"/>
          </a:ln>
          <a:extLst>
            <a:ext uri="{C572A759-6A51-4108-AA02-DFA0A04FC94B}">
              <ma14:wrappingTextBoxFlag xmlns:ma14="http://schemas.microsoft.com/office/mac/drawingml/2011/main" val="1"/>
            </a:ext>
          </a:extLst>
        </p:spPr>
        <p:txBody>
          <a:bodyPr wrap="square" lIns="42863" tIns="42863" rIns="42863" bIns="42863" anchor="ctr">
            <a:spAutoFit/>
          </a:bodyPr>
          <a:lstStyle/>
          <a:p>
            <a:pPr algn="ctr" defTabSz="385739">
              <a:defRPr sz="1800"/>
            </a:pPr>
            <a:r>
              <a:rPr lang="en-US" sz="3600">
                <a:solidFill>
                  <a:schemeClr val="bg2"/>
                </a:solidFill>
              </a:rPr>
              <a:t>Children and youth have a stake in a healthy environment, and deserve to live in a safe, clean, healthy and sustainable world.</a:t>
            </a:r>
            <a:endParaRPr lang="en-US" sz="3360" spc="60">
              <a:solidFill>
                <a:schemeClr val="bg2"/>
              </a:solidFill>
              <a:latin typeface="Arial" charset="0"/>
              <a:ea typeface="Arial" charset="0"/>
              <a:cs typeface="Arial" charset="0"/>
              <a:sym typeface="Montserrat-Regular"/>
            </a:endParaRPr>
          </a:p>
        </p:txBody>
      </p:sp>
    </p:spTree>
    <p:extLst>
      <p:ext uri="{BB962C8B-B14F-4D97-AF65-F5344CB8AC3E}">
        <p14:creationId xmlns:p14="http://schemas.microsoft.com/office/powerpoint/2010/main" val="4204386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F0450EE-9174-5040-B2E3-9A01B3D722E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430685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320" b="4379"/>
          <a:stretch/>
        </p:blipFill>
        <p:spPr>
          <a:xfrm>
            <a:off x="0" y="42718"/>
            <a:ext cx="12192000" cy="5545039"/>
          </a:xfrm>
          <a:prstGeom prst="rect">
            <a:avLst/>
          </a:prstGeom>
        </p:spPr>
      </p:pic>
      <p:sp>
        <p:nvSpPr>
          <p:cNvPr id="7" name="Title 4">
            <a:extLst>
              <a:ext uri="{FF2B5EF4-FFF2-40B4-BE49-F238E27FC236}">
                <a16:creationId xmlns="" xmlns:a16="http://schemas.microsoft.com/office/drawing/2014/main" id="{2032D9F7-3683-F946-8241-DDA1BCA0CE1A}"/>
              </a:ext>
            </a:extLst>
          </p:cNvPr>
          <p:cNvSpPr txBox="1">
            <a:spLocks/>
          </p:cNvSpPr>
          <p:nvPr/>
        </p:nvSpPr>
        <p:spPr>
          <a:xfrm>
            <a:off x="562628" y="1508369"/>
            <a:ext cx="10515600" cy="35443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endParaRPr lang="en-US" sz="5400" b="1"/>
          </a:p>
          <a:p>
            <a:pPr>
              <a:lnSpc>
                <a:spcPct val="100000"/>
              </a:lnSpc>
            </a:pPr>
            <a:endParaRPr lang="en-US" sz="5400" b="1"/>
          </a:p>
          <a:p>
            <a:pPr>
              <a:lnSpc>
                <a:spcPct val="100000"/>
              </a:lnSpc>
            </a:pPr>
            <a:r>
              <a:rPr lang="en-US" sz="5400" b="1"/>
              <a:t>Thank you</a:t>
            </a:r>
          </a:p>
        </p:txBody>
      </p:sp>
      <p:pic>
        <p:nvPicPr>
          <p:cNvPr id="8" name="Picture 7">
            <a:extLst>
              <a:ext uri="{FF2B5EF4-FFF2-40B4-BE49-F238E27FC236}">
                <a16:creationId xmlns="" xmlns:a16="http://schemas.microsoft.com/office/drawing/2014/main" id="{8CC6E7F8-3EF8-2C46-AA30-63724FAC0E22}"/>
              </a:ext>
            </a:extLst>
          </p:cNvPr>
          <p:cNvPicPr>
            <a:picLocks noChangeAspect="1"/>
          </p:cNvPicPr>
          <p:nvPr/>
        </p:nvPicPr>
        <p:blipFill>
          <a:blip r:embed="rId4"/>
          <a:stretch>
            <a:fillRect/>
          </a:stretch>
        </p:blipFill>
        <p:spPr>
          <a:xfrm>
            <a:off x="9643311" y="5670884"/>
            <a:ext cx="2333944" cy="991712"/>
          </a:xfrm>
          <a:prstGeom prst="rect">
            <a:avLst/>
          </a:prstGeom>
        </p:spPr>
      </p:pic>
      <p:pic>
        <p:nvPicPr>
          <p:cNvPr id="12" name="Picture 11" descr="Text, logo&#10;&#10;Description automatically generated">
            <a:extLst>
              <a:ext uri="{FF2B5EF4-FFF2-40B4-BE49-F238E27FC236}">
                <a16:creationId xmlns="" xmlns:a16="http://schemas.microsoft.com/office/drawing/2014/main" id="{50458460-5F92-2F43-ADF3-5A26D98EAFF1}"/>
              </a:ext>
            </a:extLst>
          </p:cNvPr>
          <p:cNvPicPr>
            <a:picLocks noChangeAspect="1"/>
          </p:cNvPicPr>
          <p:nvPr/>
        </p:nvPicPr>
        <p:blipFill>
          <a:blip r:embed="rId5"/>
          <a:stretch>
            <a:fillRect/>
          </a:stretch>
        </p:blipFill>
        <p:spPr>
          <a:xfrm>
            <a:off x="7127555" y="5628166"/>
            <a:ext cx="2333943" cy="1133787"/>
          </a:xfrm>
          <a:prstGeom prst="rect">
            <a:avLst/>
          </a:prstGeom>
        </p:spPr>
      </p:pic>
      <p:pic>
        <p:nvPicPr>
          <p:cNvPr id="13" name="Picture 12" descr="Contact Us - OHCHR">
            <a:extLst>
              <a:ext uri="{FF2B5EF4-FFF2-40B4-BE49-F238E27FC236}">
                <a16:creationId xmlns="" xmlns:a16="http://schemas.microsoft.com/office/drawing/2014/main" id="{3BE6733E-7197-A041-A970-FD821061A76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16331" y="5628166"/>
            <a:ext cx="2766571" cy="1034430"/>
          </a:xfrm>
          <a:prstGeom prst="rect">
            <a:avLst/>
          </a:prstGeom>
          <a:noFill/>
          <a:ln>
            <a:noFill/>
          </a:ln>
        </p:spPr>
      </p:pic>
      <p:sp>
        <p:nvSpPr>
          <p:cNvPr id="9" name="TextBox 8">
            <a:extLst>
              <a:ext uri="{FF2B5EF4-FFF2-40B4-BE49-F238E27FC236}">
                <a16:creationId xmlns="" xmlns:a16="http://schemas.microsoft.com/office/drawing/2014/main" id="{656F81CE-67B7-4C24-95EF-33FB023003BF}"/>
              </a:ext>
            </a:extLst>
          </p:cNvPr>
          <p:cNvSpPr txBox="1"/>
          <p:nvPr/>
        </p:nvSpPr>
        <p:spPr>
          <a:xfrm rot="16200000">
            <a:off x="8808296" y="2159043"/>
            <a:ext cx="6132136" cy="253916"/>
          </a:xfrm>
          <a:prstGeom prst="rect">
            <a:avLst/>
          </a:prstGeom>
          <a:noFill/>
        </p:spPr>
        <p:txBody>
          <a:bodyPr wrap="square">
            <a:spAutoFit/>
          </a:bodyPr>
          <a:lstStyle/>
          <a:p>
            <a:r>
              <a:rPr lang="en-US" sz="1050">
                <a:solidFill>
                  <a:schemeClr val="tx1">
                    <a:alpha val="40000"/>
                  </a:schemeClr>
                </a:solidFill>
                <a:latin typeface="Roboto" panose="02000000000000000000" pitchFamily="2" charset="0"/>
                <a:ea typeface="Roboto" panose="02000000000000000000" pitchFamily="2" charset="0"/>
              </a:rPr>
              <a:t>© UNICEF/ UN0271884</a:t>
            </a:r>
          </a:p>
        </p:txBody>
      </p:sp>
    </p:spTree>
    <p:extLst>
      <p:ext uri="{BB962C8B-B14F-4D97-AF65-F5344CB8AC3E}">
        <p14:creationId xmlns:p14="http://schemas.microsoft.com/office/powerpoint/2010/main" val="9725413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2050" name="Picture 2" descr="he United Nations Convention on the Rights of the Child: The Children's  Version | 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101984" cy="7219951"/>
          </a:xfrm>
          <a:prstGeom prst="rect">
            <a:avLst/>
          </a:prstGeom>
          <a:noFill/>
          <a:extLst>
            <a:ext uri="{909E8E84-426E-40DD-AFC4-6F175D3DCCD1}">
              <a14:hiddenFill xmlns:a14="http://schemas.microsoft.com/office/drawing/2010/main">
                <a:solidFill>
                  <a:srgbClr val="FFFFFF"/>
                </a:solidFill>
              </a14:hiddenFill>
            </a:ext>
          </a:extLst>
        </p:spPr>
      </p:pic>
      <p:sp>
        <p:nvSpPr>
          <p:cNvPr id="4" name="Shape 79">
            <a:extLst>
              <a:ext uri="{FF2B5EF4-FFF2-40B4-BE49-F238E27FC236}">
                <a16:creationId xmlns="" xmlns:a16="http://schemas.microsoft.com/office/drawing/2014/main" id="{2A964BE7-0C3A-7245-8C11-4167FC652BF8}"/>
              </a:ext>
            </a:extLst>
          </p:cNvPr>
          <p:cNvSpPr/>
          <p:nvPr/>
        </p:nvSpPr>
        <p:spPr>
          <a:xfrm>
            <a:off x="5577787" y="476251"/>
            <a:ext cx="6223688" cy="84478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nSpc>
                <a:spcPts val="3360"/>
              </a:lnSpc>
              <a:defRPr sz="1800"/>
            </a:pPr>
            <a:r>
              <a:rPr lang="en-US" sz="2800" b="1" spc="-11" dirty="0">
                <a:solidFill>
                  <a:srgbClr val="00B0F0"/>
                </a:solidFill>
                <a:latin typeface="Helvetica" charset="0"/>
                <a:ea typeface="Helvetica" charset="0"/>
                <a:cs typeface="Helvetica" charset="0"/>
                <a:sym typeface="Montserrat-Regular"/>
              </a:rPr>
              <a:t>Children’s Rights to a Healthy and Sustainable Environment</a:t>
            </a:r>
          </a:p>
        </p:txBody>
      </p:sp>
      <p:sp>
        <p:nvSpPr>
          <p:cNvPr id="5" name="Shape 103">
            <a:extLst>
              <a:ext uri="{FF2B5EF4-FFF2-40B4-BE49-F238E27FC236}">
                <a16:creationId xmlns="" xmlns:a16="http://schemas.microsoft.com/office/drawing/2014/main" id="{8DF3ACFE-2E1B-374D-B3A5-4D9206B61CE4}"/>
              </a:ext>
            </a:extLst>
          </p:cNvPr>
          <p:cNvSpPr/>
          <p:nvPr/>
        </p:nvSpPr>
        <p:spPr>
          <a:xfrm>
            <a:off x="5577789" y="1717150"/>
            <a:ext cx="5723625" cy="276998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60960" anchor="t">
            <a:spAutoFit/>
          </a:bodyPr>
          <a:lstStyle/>
          <a:p>
            <a:pPr marL="342891" indent="-342891" defTabSz="548613">
              <a:buFont typeface="Arial" charset="0"/>
              <a:buChar char="•"/>
              <a:defRPr sz="1800"/>
            </a:pPr>
            <a:r>
              <a:rPr lang="en-US" sz="2200" dirty="0">
                <a:solidFill>
                  <a:srgbClr val="002060"/>
                </a:solidFill>
                <a:latin typeface="Helvetica" charset="0"/>
                <a:ea typeface="Helvetica" charset="0"/>
                <a:cs typeface="Helvetica" charset="0"/>
                <a:sym typeface="Univers LT Std 55 Roman"/>
              </a:rPr>
              <a:t>The Convention on the Rights of the Child is the most widely ratified human rights treaty in history.</a:t>
            </a:r>
          </a:p>
          <a:p>
            <a:pPr marL="342891" indent="-342891" defTabSz="548613">
              <a:buFont typeface="Arial" charset="0"/>
              <a:buChar char="•"/>
              <a:defRPr sz="1800"/>
            </a:pPr>
            <a:endParaRPr lang="en-US" sz="2200" dirty="0">
              <a:solidFill>
                <a:srgbClr val="002060"/>
              </a:solidFill>
              <a:latin typeface="Helvetica" charset="0"/>
              <a:ea typeface="Helvetica" charset="0"/>
              <a:cs typeface="Helvetica" charset="0"/>
              <a:sym typeface="Univers LT Std 55 Roman"/>
            </a:endParaRPr>
          </a:p>
          <a:p>
            <a:pPr marL="342891" indent="-342891" defTabSz="548613">
              <a:buFont typeface="Arial" charset="0"/>
              <a:buChar char="•"/>
              <a:defRPr sz="1800"/>
            </a:pPr>
            <a:r>
              <a:rPr lang="en-US" sz="2200" dirty="0">
                <a:solidFill>
                  <a:srgbClr val="002060"/>
                </a:solidFill>
                <a:latin typeface="Helvetica" charset="0"/>
                <a:ea typeface="Helvetica" charset="0"/>
                <a:cs typeface="Helvetica" charset="0"/>
                <a:sym typeface="Univers LT Std 55 Roman"/>
              </a:rPr>
              <a:t>Climate change threatens children’s survival, development, nutrition, education and access to healthcare – all of which are enshrined in the CRC.</a:t>
            </a:r>
          </a:p>
        </p:txBody>
      </p:sp>
      <p:grpSp>
        <p:nvGrpSpPr>
          <p:cNvPr id="2" name="Group 1">
            <a:extLst>
              <a:ext uri="{FF2B5EF4-FFF2-40B4-BE49-F238E27FC236}">
                <a16:creationId xmlns="" xmlns:a16="http://schemas.microsoft.com/office/drawing/2014/main" id="{1125F277-74A9-5753-A27D-1122B502441D}"/>
              </a:ext>
            </a:extLst>
          </p:cNvPr>
          <p:cNvGrpSpPr/>
          <p:nvPr/>
        </p:nvGrpSpPr>
        <p:grpSpPr>
          <a:xfrm>
            <a:off x="9230234" y="6262669"/>
            <a:ext cx="2845127" cy="471868"/>
            <a:chOff x="6931819" y="97569"/>
            <a:chExt cx="2133845" cy="353901"/>
          </a:xfrm>
        </p:grpSpPr>
        <p:pic>
          <p:nvPicPr>
            <p:cNvPr id="7" name="image6.png" descr="A picture containing window, umbrella&#10;&#10;Description automatically generated">
              <a:extLst>
                <a:ext uri="{FF2B5EF4-FFF2-40B4-BE49-F238E27FC236}">
                  <a16:creationId xmlns="" xmlns:a16="http://schemas.microsoft.com/office/drawing/2014/main" id="{084FF6B0-91AE-5E1B-F1AC-A5F597966AEB}"/>
                </a:ext>
              </a:extLst>
            </p:cNvPr>
            <p:cNvPicPr>
              <a:picLocks noChangeAspect="1"/>
            </p:cNvPicPr>
            <p:nvPr/>
          </p:nvPicPr>
          <p:blipFill>
            <a:blip r:embed="rId4"/>
            <a:stretch>
              <a:fillRect/>
            </a:stretch>
          </p:blipFill>
          <p:spPr>
            <a:xfrm>
              <a:off x="6931819" y="128305"/>
              <a:ext cx="294675" cy="294675"/>
            </a:xfrm>
            <a:prstGeom prst="rect">
              <a:avLst/>
            </a:prstGeom>
            <a:ln w="12700">
              <a:miter lim="400000"/>
            </a:ln>
          </p:spPr>
        </p:pic>
        <p:pic>
          <p:nvPicPr>
            <p:cNvPr id="8" name="Picture 7">
              <a:extLst>
                <a:ext uri="{FF2B5EF4-FFF2-40B4-BE49-F238E27FC236}">
                  <a16:creationId xmlns="" xmlns:a16="http://schemas.microsoft.com/office/drawing/2014/main" id="{1CD17F6A-AC33-096C-B30E-766848B5A950}"/>
                </a:ext>
              </a:extLst>
            </p:cNvPr>
            <p:cNvPicPr/>
            <p:nvPr/>
          </p:nvPicPr>
          <p:blipFill>
            <a:blip r:embed="rId5"/>
            <a:stretch>
              <a:fillRect/>
            </a:stretch>
          </p:blipFill>
          <p:spPr>
            <a:xfrm>
              <a:off x="7315200" y="97569"/>
              <a:ext cx="1750464" cy="353901"/>
            </a:xfrm>
            <a:prstGeom prst="rect">
              <a:avLst/>
            </a:prstGeom>
          </p:spPr>
        </p:pic>
      </p:grpSp>
    </p:spTree>
    <p:extLst>
      <p:ext uri="{BB962C8B-B14F-4D97-AF65-F5344CB8AC3E}">
        <p14:creationId xmlns:p14="http://schemas.microsoft.com/office/powerpoint/2010/main" val="36923285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29F7E11C-0E61-2342-B8D7-04276CA5BB27}"/>
              </a:ext>
            </a:extLst>
          </p:cNvPr>
          <p:cNvSpPr txBox="1"/>
          <p:nvPr/>
        </p:nvSpPr>
        <p:spPr>
          <a:xfrm rot="16200000">
            <a:off x="11049000" y="5230001"/>
            <a:ext cx="1905000" cy="2286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alpha val="40000"/>
                  </a:srgbClr>
                </a:solidFill>
                <a:effectLst/>
                <a:uLnTx/>
                <a:uFillTx/>
                <a:latin typeface="Arial" panose="020B0604020202020204"/>
                <a:ea typeface="+mn-ea"/>
                <a:cs typeface="+mn-cs"/>
              </a:rPr>
              <a:t>© UNICEF/PHOTO CREDIT</a:t>
            </a:r>
          </a:p>
        </p:txBody>
      </p:sp>
      <p:sp>
        <p:nvSpPr>
          <p:cNvPr id="10" name="TextBox 9">
            <a:extLst>
              <a:ext uri="{FF2B5EF4-FFF2-40B4-BE49-F238E27FC236}">
                <a16:creationId xmlns="" xmlns:a16="http://schemas.microsoft.com/office/drawing/2014/main" id="{E030CD55-0CA2-C447-870A-B7F73FDFF8FB}"/>
              </a:ext>
            </a:extLst>
          </p:cNvPr>
          <p:cNvSpPr txBox="1"/>
          <p:nvPr/>
        </p:nvSpPr>
        <p:spPr>
          <a:xfrm rot="16200000">
            <a:off x="11033202" y="5641031"/>
            <a:ext cx="190500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alpha val="40000"/>
                  </a:srgbClr>
                </a:solidFill>
                <a:effectLst/>
                <a:uLnTx/>
                <a:uFillTx/>
                <a:latin typeface="Arial" panose="020B0604020202020204"/>
                <a:ea typeface="+mn-ea"/>
                <a:cs typeface="+mn-cs"/>
              </a:rPr>
              <a:t>© UNICEF/UNI43147/Unknown</a:t>
            </a:r>
          </a:p>
        </p:txBody>
      </p:sp>
      <p:pic>
        <p:nvPicPr>
          <p:cNvPr id="3" name="Picture 2" descr="A picture containing text, outdoor, grass, person&#10;&#10;Description automatically generated">
            <a:extLst>
              <a:ext uri="{FF2B5EF4-FFF2-40B4-BE49-F238E27FC236}">
                <a16:creationId xmlns="" xmlns:a16="http://schemas.microsoft.com/office/drawing/2014/main" id="{FB1062C0-DF1B-964A-9FCE-701D4D33B173}"/>
              </a:ext>
            </a:extLst>
          </p:cNvPr>
          <p:cNvPicPr>
            <a:picLocks noChangeAspect="1"/>
          </p:cNvPicPr>
          <p:nvPr/>
        </p:nvPicPr>
        <p:blipFill>
          <a:blip r:embed="rId3"/>
          <a:stretch>
            <a:fillRect/>
          </a:stretch>
        </p:blipFill>
        <p:spPr>
          <a:xfrm>
            <a:off x="7207726" y="303429"/>
            <a:ext cx="4049746" cy="5719178"/>
          </a:xfrm>
          <a:prstGeom prst="rect">
            <a:avLst/>
          </a:prstGeom>
        </p:spPr>
      </p:pic>
      <p:pic>
        <p:nvPicPr>
          <p:cNvPr id="4" name="Picture 3" descr="Qr code&#10;&#10;Description automatically generated">
            <a:extLst>
              <a:ext uri="{FF2B5EF4-FFF2-40B4-BE49-F238E27FC236}">
                <a16:creationId xmlns="" xmlns:a16="http://schemas.microsoft.com/office/drawing/2014/main" id="{E27B59BD-8214-9040-8C08-3413B53F44F9}"/>
              </a:ext>
            </a:extLst>
          </p:cNvPr>
          <p:cNvPicPr>
            <a:picLocks noChangeAspect="1"/>
          </p:cNvPicPr>
          <p:nvPr/>
        </p:nvPicPr>
        <p:blipFill>
          <a:blip r:embed="rId4"/>
          <a:stretch>
            <a:fillRect/>
          </a:stretch>
        </p:blipFill>
        <p:spPr>
          <a:xfrm>
            <a:off x="1958157" y="1117350"/>
            <a:ext cx="3639381" cy="3639381"/>
          </a:xfrm>
          <a:prstGeom prst="rect">
            <a:avLst/>
          </a:prstGeom>
        </p:spPr>
      </p:pic>
      <p:sp>
        <p:nvSpPr>
          <p:cNvPr id="2" name="Rectangle 1">
            <a:extLst>
              <a:ext uri="{FF2B5EF4-FFF2-40B4-BE49-F238E27FC236}">
                <a16:creationId xmlns="" xmlns:a16="http://schemas.microsoft.com/office/drawing/2014/main" id="{FCAD88E6-CFB9-7144-A693-AF83B9367014}"/>
              </a:ext>
            </a:extLst>
          </p:cNvPr>
          <p:cNvSpPr/>
          <p:nvPr/>
        </p:nvSpPr>
        <p:spPr>
          <a:xfrm>
            <a:off x="599795" y="5616338"/>
            <a:ext cx="6356103" cy="646331"/>
          </a:xfrm>
          <a:prstGeom prst="rect">
            <a:avLst/>
          </a:prstGeom>
          <a:solidFill>
            <a:srgbClr val="00B0F0"/>
          </a:solidFill>
        </p:spPr>
        <p:txBody>
          <a:bodyPr wrap="square" lIns="91440" tIns="45720" rIns="91440" bIns="45720" anchor="t">
            <a:spAutoFit/>
          </a:bodyPr>
          <a:lstStyle/>
          <a:p>
            <a:pPr algn="ctr"/>
            <a:r>
              <a:rPr lang="en-US" dirty="0">
                <a:latin typeface="Helvetica"/>
                <a:cs typeface="Helvetica"/>
                <a:hlinkClick r:id="rId5"/>
              </a:rPr>
              <a:t>https</a:t>
            </a:r>
            <a:r>
              <a:rPr lang="en-US">
                <a:latin typeface="Helvetica"/>
                <a:cs typeface="Helvetica"/>
                <a:hlinkClick r:id="rId5"/>
              </a:rPr>
              <a:t>://</a:t>
            </a:r>
            <a:r>
              <a:rPr lang="en-US" dirty="0" smtClean="0">
                <a:latin typeface="Helvetica"/>
                <a:cs typeface="Helvetica"/>
                <a:hlinkClick r:id="rId5"/>
              </a:rPr>
              <a:t>www.unep.org/resources/publication/principles-and-policy-guidance-childrens-rights-safe-clean-healthy-and</a:t>
            </a:r>
            <a:r>
              <a:rPr lang="en-US" dirty="0" smtClean="0">
                <a:latin typeface="Helvetica"/>
                <a:cs typeface="Helvetica"/>
              </a:rPr>
              <a:t> </a:t>
            </a:r>
            <a:endParaRPr lang="en-US" dirty="0">
              <a:latin typeface="Helvetica"/>
              <a:cs typeface="Helvetica"/>
            </a:endParaRPr>
          </a:p>
        </p:txBody>
      </p:sp>
      <p:grpSp>
        <p:nvGrpSpPr>
          <p:cNvPr id="5" name="Group 4">
            <a:extLst>
              <a:ext uri="{FF2B5EF4-FFF2-40B4-BE49-F238E27FC236}">
                <a16:creationId xmlns="" xmlns:a16="http://schemas.microsoft.com/office/drawing/2014/main" id="{037B8EF2-9AB1-A785-D21A-9446D89B2B35}"/>
              </a:ext>
            </a:extLst>
          </p:cNvPr>
          <p:cNvGrpSpPr/>
          <p:nvPr/>
        </p:nvGrpSpPr>
        <p:grpSpPr>
          <a:xfrm>
            <a:off x="9230234" y="6262669"/>
            <a:ext cx="2845127" cy="471868"/>
            <a:chOff x="6931819" y="97569"/>
            <a:chExt cx="2133845" cy="353901"/>
          </a:xfrm>
        </p:grpSpPr>
        <p:pic>
          <p:nvPicPr>
            <p:cNvPr id="8" name="image6.png" descr="A picture containing window, umbrella&#10;&#10;Description automatically generated">
              <a:extLst>
                <a:ext uri="{FF2B5EF4-FFF2-40B4-BE49-F238E27FC236}">
                  <a16:creationId xmlns="" xmlns:a16="http://schemas.microsoft.com/office/drawing/2014/main" id="{78FBCEB5-D51B-82B3-ECEA-44B7533C615B}"/>
                </a:ext>
              </a:extLst>
            </p:cNvPr>
            <p:cNvPicPr>
              <a:picLocks noChangeAspect="1"/>
            </p:cNvPicPr>
            <p:nvPr/>
          </p:nvPicPr>
          <p:blipFill>
            <a:blip r:embed="rId6"/>
            <a:stretch>
              <a:fillRect/>
            </a:stretch>
          </p:blipFill>
          <p:spPr>
            <a:xfrm>
              <a:off x="6931819" y="128305"/>
              <a:ext cx="294675" cy="294675"/>
            </a:xfrm>
            <a:prstGeom prst="rect">
              <a:avLst/>
            </a:prstGeom>
            <a:ln w="12700">
              <a:miter lim="400000"/>
            </a:ln>
          </p:spPr>
        </p:pic>
        <p:pic>
          <p:nvPicPr>
            <p:cNvPr id="11" name="Picture 10">
              <a:extLst>
                <a:ext uri="{FF2B5EF4-FFF2-40B4-BE49-F238E27FC236}">
                  <a16:creationId xmlns="" xmlns:a16="http://schemas.microsoft.com/office/drawing/2014/main" id="{3B6D7604-79FE-CAC1-4907-583CAC516725}"/>
                </a:ext>
              </a:extLst>
            </p:cNvPr>
            <p:cNvPicPr/>
            <p:nvPr/>
          </p:nvPicPr>
          <p:blipFill>
            <a:blip r:embed="rId7"/>
            <a:stretch>
              <a:fillRect/>
            </a:stretch>
          </p:blipFill>
          <p:spPr>
            <a:xfrm>
              <a:off x="7315200" y="97569"/>
              <a:ext cx="1750464" cy="353901"/>
            </a:xfrm>
            <a:prstGeom prst="rect">
              <a:avLst/>
            </a:prstGeom>
          </p:spPr>
        </p:pic>
      </p:grpSp>
    </p:spTree>
    <p:extLst>
      <p:ext uri="{BB962C8B-B14F-4D97-AF65-F5344CB8AC3E}">
        <p14:creationId xmlns:p14="http://schemas.microsoft.com/office/powerpoint/2010/main" val="3628605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 xmlns:a16="http://schemas.microsoft.com/office/drawing/2014/main" id="{B670DBD5-770C-4383-9F54-5B86E86BD5B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5" descr="A picture containing person, young, posing&#10;&#10;Description automatically generated">
            <a:extLst>
              <a:ext uri="{FF2B5EF4-FFF2-40B4-BE49-F238E27FC236}">
                <a16:creationId xmlns="" xmlns:a16="http://schemas.microsoft.com/office/drawing/2014/main" id="{4E642743-0B88-47E5-A6F2-39D776D158F2}"/>
              </a:ext>
            </a:extLst>
          </p:cNvPr>
          <p:cNvPicPr>
            <a:picLocks noChangeAspect="1"/>
          </p:cNvPicPr>
          <p:nvPr/>
        </p:nvPicPr>
        <p:blipFill rotWithShape="1">
          <a:blip r:embed="rId3"/>
          <a:srcRect l="28503" r="11003" b="1"/>
          <a:stretch/>
        </p:blipFill>
        <p:spPr>
          <a:xfrm>
            <a:off x="2927088" y="71897"/>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7" name="Shape 165">
            <a:extLst>
              <a:ext uri="{FF2B5EF4-FFF2-40B4-BE49-F238E27FC236}">
                <a16:creationId xmlns="" xmlns:a16="http://schemas.microsoft.com/office/drawing/2014/main" id="{BE878F55-EE80-4D25-885C-48EF5AC3C883}"/>
              </a:ext>
            </a:extLst>
          </p:cNvPr>
          <p:cNvSpPr/>
          <p:nvPr/>
        </p:nvSpPr>
        <p:spPr>
          <a:xfrm>
            <a:off x="408510" y="2198094"/>
            <a:ext cx="4682287" cy="2887330"/>
          </a:xfrm>
          <a:prstGeom prst="rect">
            <a:avLst/>
          </a:prstGeom>
          <a:solidFill>
            <a:schemeClr val="accent3">
              <a:lumMod val="20000"/>
              <a:lumOff val="80000"/>
            </a:schemeClr>
          </a:solidFill>
          <a:ln w="12700">
            <a:miter lim="400000"/>
          </a:ln>
          <a:extLst>
            <a:ext uri="{C572A759-6A51-4108-AA02-DFA0A04FC94B}">
              <ma14:wrappingTextBoxFlag xmlns:ma14="http://schemas.microsoft.com/office/mac/drawingml/2011/main" val="1"/>
            </a:ext>
          </a:extLst>
        </p:spPr>
        <p:txBody>
          <a:bodyPr wrap="square" lIns="42863" tIns="42863" rIns="42863" bIns="42863"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85739">
              <a:defRPr sz="1800"/>
            </a:pPr>
            <a:r>
              <a:rPr lang="en-US" sz="2600" b="1" spc="60">
                <a:solidFill>
                  <a:srgbClr val="000000"/>
                </a:solidFill>
                <a:latin typeface="Helvetica"/>
                <a:ea typeface="Arial" charset="0"/>
                <a:cs typeface="Helvetica"/>
              </a:rPr>
              <a:t>Children and youth</a:t>
            </a:r>
            <a:r>
              <a:rPr lang="en-US" sz="2600" spc="60">
                <a:solidFill>
                  <a:srgbClr val="000000"/>
                </a:solidFill>
                <a:latin typeface="Helvetica"/>
                <a:ea typeface="Arial" charset="0"/>
                <a:cs typeface="Helvetica"/>
              </a:rPr>
              <a:t> are key </a:t>
            </a:r>
            <a:r>
              <a:rPr lang="en-US" sz="2600" b="1" spc="60">
                <a:solidFill>
                  <a:srgbClr val="000000"/>
                </a:solidFill>
                <a:latin typeface="Helvetica"/>
                <a:ea typeface="Arial" charset="0"/>
                <a:cs typeface="Helvetica"/>
              </a:rPr>
              <a:t>agents of change</a:t>
            </a:r>
            <a:r>
              <a:rPr lang="en-US" sz="2600" spc="60">
                <a:solidFill>
                  <a:srgbClr val="000000"/>
                </a:solidFill>
                <a:latin typeface="Helvetica"/>
                <a:ea typeface="Arial" charset="0"/>
                <a:cs typeface="Helvetica"/>
              </a:rPr>
              <a:t> in tackling the </a:t>
            </a:r>
            <a:r>
              <a:rPr lang="en-US" sz="2600" i="1" spc="60">
                <a:solidFill>
                  <a:srgbClr val="000000"/>
                </a:solidFill>
                <a:latin typeface="Helvetica"/>
                <a:ea typeface="Arial" charset="0"/>
                <a:cs typeface="Helvetica"/>
              </a:rPr>
              <a:t>climate and environmental crisis</a:t>
            </a:r>
            <a:r>
              <a:rPr lang="en-US" sz="2600" spc="60">
                <a:solidFill>
                  <a:srgbClr val="000000"/>
                </a:solidFill>
                <a:latin typeface="Helvetica"/>
                <a:ea typeface="Arial" charset="0"/>
                <a:cs typeface="Helvetica"/>
              </a:rPr>
              <a:t>, which risks undoing decades of progress fighting for </a:t>
            </a:r>
            <a:r>
              <a:rPr lang="en-US" sz="2600" u="sng" spc="60">
                <a:solidFill>
                  <a:srgbClr val="000000"/>
                </a:solidFill>
                <a:latin typeface="Helvetica"/>
                <a:ea typeface="Arial" charset="0"/>
                <a:cs typeface="Helvetica"/>
              </a:rPr>
              <a:t>children's basic rights</a:t>
            </a:r>
            <a:r>
              <a:rPr lang="en-US" sz="2600" spc="60">
                <a:solidFill>
                  <a:srgbClr val="000000"/>
                </a:solidFill>
                <a:latin typeface="Helvetica"/>
                <a:ea typeface="Arial" charset="0"/>
                <a:cs typeface="Helvetica"/>
              </a:rPr>
              <a:t>.</a:t>
            </a:r>
          </a:p>
        </p:txBody>
      </p:sp>
      <p:sp>
        <p:nvSpPr>
          <p:cNvPr id="3" name="TextBox 2">
            <a:extLst>
              <a:ext uri="{FF2B5EF4-FFF2-40B4-BE49-F238E27FC236}">
                <a16:creationId xmlns="" xmlns:a16="http://schemas.microsoft.com/office/drawing/2014/main" id="{A96121F5-DA7A-4C4E-AE46-D993DD1BC213}"/>
              </a:ext>
            </a:extLst>
          </p:cNvPr>
          <p:cNvSpPr txBox="1"/>
          <p:nvPr/>
        </p:nvSpPr>
        <p:spPr>
          <a:xfrm rot="16200000">
            <a:off x="9569137" y="5516789"/>
            <a:ext cx="2314576" cy="230832"/>
          </a:xfrm>
          <a:prstGeom prst="rect">
            <a:avLst/>
          </a:prstGeom>
          <a:noFill/>
        </p:spPr>
        <p:txBody>
          <a:bodyPr wrap="square" rtlCol="0">
            <a:spAutoFit/>
          </a:bodyPr>
          <a:lstStyle/>
          <a:p>
            <a:r>
              <a:rPr lang="en-US" sz="900">
                <a:solidFill>
                  <a:srgbClr val="FFFFFF"/>
                </a:solidFill>
              </a:rPr>
              <a:t>© UNICEF</a:t>
            </a:r>
          </a:p>
        </p:txBody>
      </p:sp>
      <p:grpSp>
        <p:nvGrpSpPr>
          <p:cNvPr id="2" name="Group 1">
            <a:extLst>
              <a:ext uri="{FF2B5EF4-FFF2-40B4-BE49-F238E27FC236}">
                <a16:creationId xmlns="" xmlns:a16="http://schemas.microsoft.com/office/drawing/2014/main" id="{97AA82FC-A09B-083F-C44C-E7B0B1CDCAF6}"/>
              </a:ext>
            </a:extLst>
          </p:cNvPr>
          <p:cNvGrpSpPr/>
          <p:nvPr/>
        </p:nvGrpSpPr>
        <p:grpSpPr>
          <a:xfrm>
            <a:off x="9230234" y="6262669"/>
            <a:ext cx="2845127" cy="471868"/>
            <a:chOff x="6931819" y="97569"/>
            <a:chExt cx="2133845" cy="353901"/>
          </a:xfrm>
        </p:grpSpPr>
        <p:pic>
          <p:nvPicPr>
            <p:cNvPr id="8" name="image6.png" descr="A picture containing window, umbrella&#10;&#10;Description automatically generated">
              <a:extLst>
                <a:ext uri="{FF2B5EF4-FFF2-40B4-BE49-F238E27FC236}">
                  <a16:creationId xmlns="" xmlns:a16="http://schemas.microsoft.com/office/drawing/2014/main" id="{5C3A2B22-443B-624B-AB9C-7C17BBF13815}"/>
                </a:ext>
              </a:extLst>
            </p:cNvPr>
            <p:cNvPicPr>
              <a:picLocks noChangeAspect="1"/>
            </p:cNvPicPr>
            <p:nvPr/>
          </p:nvPicPr>
          <p:blipFill>
            <a:blip r:embed="rId4"/>
            <a:stretch>
              <a:fillRect/>
            </a:stretch>
          </p:blipFill>
          <p:spPr>
            <a:xfrm>
              <a:off x="6931819" y="128305"/>
              <a:ext cx="294675" cy="294675"/>
            </a:xfrm>
            <a:prstGeom prst="rect">
              <a:avLst/>
            </a:prstGeom>
            <a:ln w="12700">
              <a:miter lim="400000"/>
            </a:ln>
          </p:spPr>
        </p:pic>
        <p:pic>
          <p:nvPicPr>
            <p:cNvPr id="9" name="Picture 8">
              <a:extLst>
                <a:ext uri="{FF2B5EF4-FFF2-40B4-BE49-F238E27FC236}">
                  <a16:creationId xmlns="" xmlns:a16="http://schemas.microsoft.com/office/drawing/2014/main" id="{938DCE6C-5887-A917-ED62-5F22A921A235}"/>
                </a:ext>
              </a:extLst>
            </p:cNvPr>
            <p:cNvPicPr/>
            <p:nvPr/>
          </p:nvPicPr>
          <p:blipFill>
            <a:blip r:embed="rId5"/>
            <a:stretch>
              <a:fillRect/>
            </a:stretch>
          </p:blipFill>
          <p:spPr>
            <a:xfrm>
              <a:off x="7315200" y="97569"/>
              <a:ext cx="1750464" cy="353901"/>
            </a:xfrm>
            <a:prstGeom prst="rect">
              <a:avLst/>
            </a:prstGeom>
          </p:spPr>
        </p:pic>
      </p:grpSp>
    </p:spTree>
    <p:extLst>
      <p:ext uri="{BB962C8B-B14F-4D97-AF65-F5344CB8AC3E}">
        <p14:creationId xmlns:p14="http://schemas.microsoft.com/office/powerpoint/2010/main" val="21053217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936" y="464572"/>
            <a:ext cx="4349630" cy="678765"/>
          </a:xfrm>
        </p:spPr>
        <p:txBody>
          <a:bodyPr>
            <a:normAutofit/>
          </a:bodyPr>
          <a:lstStyle/>
          <a:p>
            <a:pPr algn="ctr"/>
            <a:r>
              <a:rPr lang="en-US" sz="4250" b="1">
                <a:solidFill>
                  <a:srgbClr val="00AEEF"/>
                </a:solidFill>
                <a:latin typeface="Helvetica"/>
                <a:cs typeface="Helvetica"/>
              </a:rPr>
              <a:t>Gaps for CR2E</a:t>
            </a:r>
            <a:endParaRPr lang="sv-SE">
              <a:latin typeface="Helvetica"/>
              <a:cs typeface="Helvetica"/>
            </a:endParaRPr>
          </a:p>
        </p:txBody>
      </p:sp>
      <p:sp>
        <p:nvSpPr>
          <p:cNvPr id="3" name="Content Placeholder 2"/>
          <p:cNvSpPr>
            <a:spLocks noGrp="1"/>
          </p:cNvSpPr>
          <p:nvPr>
            <p:ph idx="1"/>
          </p:nvPr>
        </p:nvSpPr>
        <p:spPr>
          <a:xfrm>
            <a:off x="843376" y="2568300"/>
            <a:ext cx="4971991" cy="3485756"/>
          </a:xfrm>
        </p:spPr>
        <p:txBody>
          <a:bodyPr vert="horz" lIns="121920" tIns="60960" rIns="121920" bIns="60960" rtlCol="0" anchor="ctr">
            <a:noAutofit/>
          </a:bodyPr>
          <a:lstStyle/>
          <a:p>
            <a:pPr algn="l">
              <a:lnSpc>
                <a:spcPct val="150000"/>
              </a:lnSpc>
            </a:pPr>
            <a:endParaRPr lang="en-US" sz="2400">
              <a:latin typeface="Helvetica"/>
              <a:cs typeface="Helvetica"/>
            </a:endParaRPr>
          </a:p>
          <a:p>
            <a:pPr algn="l">
              <a:lnSpc>
                <a:spcPct val="150000"/>
              </a:lnSpc>
            </a:pPr>
            <a:r>
              <a:rPr lang="en-GB" sz="2400" u="sng">
                <a:latin typeface="Helvetica"/>
                <a:cs typeface="Helvetica"/>
              </a:rPr>
              <a:t>Lack of normative </a:t>
            </a:r>
            <a:r>
              <a:rPr lang="en-GB" sz="2400">
                <a:latin typeface="Helvetica"/>
                <a:cs typeface="Helvetica"/>
              </a:rPr>
              <a:t>as well as </a:t>
            </a:r>
            <a:r>
              <a:rPr lang="en-GB" sz="2400" u="sng">
                <a:latin typeface="Helvetica"/>
                <a:cs typeface="Helvetica"/>
              </a:rPr>
              <a:t>practical guidance </a:t>
            </a:r>
            <a:r>
              <a:rPr lang="en-GB" sz="2400">
                <a:latin typeface="Helvetica"/>
                <a:cs typeface="Helvetica"/>
              </a:rPr>
              <a:t>on applying </a:t>
            </a:r>
            <a:r>
              <a:rPr lang="en-GB" sz="2400" u="sng">
                <a:latin typeface="Helvetica"/>
                <a:cs typeface="Helvetica"/>
              </a:rPr>
              <a:t>child rights in the environmental context</a:t>
            </a:r>
            <a:r>
              <a:rPr lang="en-GB" sz="2400">
                <a:latin typeface="Helvetica"/>
                <a:cs typeface="Helvetica"/>
              </a:rPr>
              <a:t> at international, regional and national levels.</a:t>
            </a:r>
            <a:r>
              <a:rPr lang="en-US" sz="2400">
                <a:latin typeface="Helvetica"/>
                <a:cs typeface="Helvetica"/>
              </a:rPr>
              <a:t> </a:t>
            </a:r>
          </a:p>
          <a:p>
            <a:pPr algn="l">
              <a:lnSpc>
                <a:spcPct val="150000"/>
              </a:lnSpc>
            </a:pPr>
            <a:endParaRPr lang="en-US" sz="2400">
              <a:latin typeface="Helvetica"/>
              <a:cs typeface="Helvetica"/>
            </a:endParaRPr>
          </a:p>
        </p:txBody>
      </p:sp>
      <p:sp>
        <p:nvSpPr>
          <p:cNvPr id="5" name="Content Placeholder 4"/>
          <p:cNvSpPr>
            <a:spLocks noGrp="1"/>
          </p:cNvSpPr>
          <p:nvPr>
            <p:ph idx="14"/>
          </p:nvPr>
        </p:nvSpPr>
        <p:spPr>
          <a:xfrm>
            <a:off x="6176584" y="2568301"/>
            <a:ext cx="5029501" cy="3485756"/>
          </a:xfrm>
        </p:spPr>
        <p:txBody>
          <a:bodyPr>
            <a:normAutofit/>
          </a:bodyPr>
          <a:lstStyle/>
          <a:p>
            <a:pPr algn="l">
              <a:lnSpc>
                <a:spcPct val="150000"/>
              </a:lnSpc>
            </a:pPr>
            <a:r>
              <a:rPr lang="en-GB" sz="2400">
                <a:latin typeface="Helvetica"/>
                <a:cs typeface="Helvetica"/>
              </a:rPr>
              <a:t>Those concerned with </a:t>
            </a:r>
            <a:r>
              <a:rPr lang="en-GB" sz="2400" u="sng">
                <a:latin typeface="Helvetica"/>
                <a:cs typeface="Helvetica"/>
              </a:rPr>
              <a:t>children’s rights </a:t>
            </a:r>
            <a:r>
              <a:rPr lang="en-GB" sz="2400">
                <a:latin typeface="Helvetica"/>
                <a:cs typeface="Helvetica"/>
              </a:rPr>
              <a:t>and those who </a:t>
            </a:r>
            <a:r>
              <a:rPr lang="en-GB" sz="2400" u="sng">
                <a:latin typeface="Helvetica"/>
                <a:cs typeface="Helvetica"/>
              </a:rPr>
              <a:t>protect the environment </a:t>
            </a:r>
            <a:r>
              <a:rPr lang="en-GB" sz="2400">
                <a:latin typeface="Helvetica"/>
                <a:cs typeface="Helvetica"/>
              </a:rPr>
              <a:t>often focus on one topic to the exclusion of the other.</a:t>
            </a:r>
            <a:endParaRPr lang="en-US" sz="2400">
              <a:latin typeface="Helvetica"/>
              <a:cs typeface="Helvetica"/>
            </a:endParaRPr>
          </a:p>
        </p:txBody>
      </p:sp>
      <p:sp>
        <p:nvSpPr>
          <p:cNvPr id="18" name="TextBox 17">
            <a:extLst>
              <a:ext uri="{FF2B5EF4-FFF2-40B4-BE49-F238E27FC236}">
                <a16:creationId xmlns="" xmlns:a16="http://schemas.microsoft.com/office/drawing/2014/main" id="{4EEBBAB4-47A5-4176-B638-ECD0CEFE3D1F}"/>
              </a:ext>
            </a:extLst>
          </p:cNvPr>
          <p:cNvSpPr txBox="1"/>
          <p:nvPr/>
        </p:nvSpPr>
        <p:spPr>
          <a:xfrm>
            <a:off x="2206628" y="1262908"/>
            <a:ext cx="7179252" cy="1077218"/>
          </a:xfrm>
          <a:prstGeom prst="rect">
            <a:avLst/>
          </a:prstGeom>
          <a:noFill/>
        </p:spPr>
        <p:txBody>
          <a:bodyPr wrap="square" lIns="91440" tIns="45720" rIns="91440" bIns="45720" rtlCol="0" anchor="t">
            <a:spAutoFit/>
          </a:bodyPr>
          <a:lstStyle/>
          <a:p>
            <a:pPr algn="ctr" defTabSz="548627">
              <a:defRPr sz="1800"/>
            </a:pPr>
            <a:r>
              <a:rPr lang="en-US" sz="3200" b="1" spc="-86">
                <a:latin typeface="Helvetica"/>
                <a:ea typeface="Arial" charset="0"/>
                <a:cs typeface="Helvetica"/>
                <a:sym typeface="Montserrat-Regular"/>
              </a:rPr>
              <a:t>The </a:t>
            </a:r>
            <a:r>
              <a:rPr lang="en-US" sz="3200" b="1" spc="-86">
                <a:solidFill>
                  <a:schemeClr val="accent6"/>
                </a:solidFill>
                <a:latin typeface="Helvetica"/>
                <a:ea typeface="Arial" charset="0"/>
                <a:cs typeface="Helvetica"/>
                <a:sym typeface="Montserrat-Regular"/>
              </a:rPr>
              <a:t>triple planetary crisis</a:t>
            </a:r>
            <a:r>
              <a:rPr lang="en-US" sz="3200" b="1" spc="-86">
                <a:latin typeface="Helvetica"/>
                <a:ea typeface="Arial" charset="0"/>
                <a:cs typeface="Helvetica"/>
                <a:sym typeface="Montserrat-Regular"/>
              </a:rPr>
              <a:t> is a </a:t>
            </a:r>
            <a:endParaRPr lang="en-US" sz="3200" i="1">
              <a:solidFill>
                <a:srgbClr val="00B0F0"/>
              </a:solidFill>
              <a:latin typeface="Helvetica"/>
              <a:ea typeface="Arial" charset="0"/>
              <a:cs typeface="Helvetica"/>
              <a:sym typeface="Montserrat-Regular"/>
            </a:endParaRPr>
          </a:p>
          <a:p>
            <a:pPr algn="ctr" defTabSz="548627">
              <a:defRPr sz="1800"/>
            </a:pPr>
            <a:r>
              <a:rPr lang="en-US" sz="3200" b="1" i="1" spc="-86">
                <a:solidFill>
                  <a:srgbClr val="00B0F0"/>
                </a:solidFill>
                <a:latin typeface="Helvetica"/>
                <a:ea typeface="Arial" charset="0"/>
                <a:cs typeface="Helvetica"/>
                <a:sym typeface="Montserrat-Regular"/>
              </a:rPr>
              <a:t>child rights crisis</a:t>
            </a:r>
            <a:endParaRPr lang="en-US" sz="3200" i="1">
              <a:solidFill>
                <a:srgbClr val="00B0F0"/>
              </a:solidFill>
              <a:latin typeface="Helvetica"/>
              <a:cs typeface="Helvetica"/>
            </a:endParaRPr>
          </a:p>
        </p:txBody>
      </p:sp>
      <p:grpSp>
        <p:nvGrpSpPr>
          <p:cNvPr id="4" name="Group 3">
            <a:extLst>
              <a:ext uri="{FF2B5EF4-FFF2-40B4-BE49-F238E27FC236}">
                <a16:creationId xmlns="" xmlns:a16="http://schemas.microsoft.com/office/drawing/2014/main" id="{B7ABFD30-9E92-98A6-1490-93481A9010E6}"/>
              </a:ext>
            </a:extLst>
          </p:cNvPr>
          <p:cNvGrpSpPr/>
          <p:nvPr/>
        </p:nvGrpSpPr>
        <p:grpSpPr>
          <a:xfrm>
            <a:off x="9230234" y="6262669"/>
            <a:ext cx="2845127" cy="471868"/>
            <a:chOff x="6931819" y="97569"/>
            <a:chExt cx="2133845" cy="353901"/>
          </a:xfrm>
        </p:grpSpPr>
        <p:pic>
          <p:nvPicPr>
            <p:cNvPr id="7" name="image6.png" descr="A picture containing window, umbrella&#10;&#10;Description automatically generated">
              <a:extLst>
                <a:ext uri="{FF2B5EF4-FFF2-40B4-BE49-F238E27FC236}">
                  <a16:creationId xmlns="" xmlns:a16="http://schemas.microsoft.com/office/drawing/2014/main" id="{A6734FEE-263A-C534-0621-A3345D3EDB2B}"/>
                </a:ext>
              </a:extLst>
            </p:cNvPr>
            <p:cNvPicPr>
              <a:picLocks noChangeAspect="1"/>
            </p:cNvPicPr>
            <p:nvPr/>
          </p:nvPicPr>
          <p:blipFill>
            <a:blip r:embed="rId3"/>
            <a:stretch>
              <a:fillRect/>
            </a:stretch>
          </p:blipFill>
          <p:spPr>
            <a:xfrm>
              <a:off x="6931819" y="128305"/>
              <a:ext cx="294675" cy="294675"/>
            </a:xfrm>
            <a:prstGeom prst="rect">
              <a:avLst/>
            </a:prstGeom>
            <a:ln w="12700">
              <a:miter lim="400000"/>
            </a:ln>
          </p:spPr>
        </p:pic>
        <p:pic>
          <p:nvPicPr>
            <p:cNvPr id="8" name="Picture 7">
              <a:extLst>
                <a:ext uri="{FF2B5EF4-FFF2-40B4-BE49-F238E27FC236}">
                  <a16:creationId xmlns="" xmlns:a16="http://schemas.microsoft.com/office/drawing/2014/main" id="{32AE6368-B616-248E-135C-377F020E761C}"/>
                </a:ext>
              </a:extLst>
            </p:cNvPr>
            <p:cNvPicPr/>
            <p:nvPr/>
          </p:nvPicPr>
          <p:blipFill>
            <a:blip r:embed="rId4"/>
            <a:stretch>
              <a:fillRect/>
            </a:stretch>
          </p:blipFill>
          <p:spPr>
            <a:xfrm>
              <a:off x="7315200" y="97569"/>
              <a:ext cx="1750464" cy="353901"/>
            </a:xfrm>
            <a:prstGeom prst="rect">
              <a:avLst/>
            </a:prstGeom>
          </p:spPr>
        </p:pic>
      </p:grpSp>
    </p:spTree>
    <p:extLst>
      <p:ext uri="{BB962C8B-B14F-4D97-AF65-F5344CB8AC3E}">
        <p14:creationId xmlns:p14="http://schemas.microsoft.com/office/powerpoint/2010/main" val="13278519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grass, outdoor, mountain, sky&#10;&#10;Description automatically generated">
            <a:extLst>
              <a:ext uri="{FF2B5EF4-FFF2-40B4-BE49-F238E27FC236}">
                <a16:creationId xmlns="" xmlns:a16="http://schemas.microsoft.com/office/drawing/2014/main" id="{CCECFA30-4ABC-8E45-B0D8-A8121591ABBB}"/>
              </a:ext>
            </a:extLst>
          </p:cNvPr>
          <p:cNvPicPr>
            <a:picLocks noChangeAspect="1"/>
          </p:cNvPicPr>
          <p:nvPr/>
        </p:nvPicPr>
        <p:blipFill>
          <a:blip r:embed="rId3"/>
          <a:stretch>
            <a:fillRect/>
          </a:stretch>
        </p:blipFill>
        <p:spPr>
          <a:xfrm>
            <a:off x="-15168" y="-1405296"/>
            <a:ext cx="12222335" cy="9166751"/>
          </a:xfrm>
          <a:prstGeom prst="rect">
            <a:avLst/>
          </a:prstGeom>
        </p:spPr>
      </p:pic>
      <p:sp>
        <p:nvSpPr>
          <p:cNvPr id="7" name="Shape 79">
            <a:extLst>
              <a:ext uri="{FF2B5EF4-FFF2-40B4-BE49-F238E27FC236}">
                <a16:creationId xmlns="" xmlns:a16="http://schemas.microsoft.com/office/drawing/2014/main" id="{83593334-093F-374F-8D47-20E868873530}"/>
              </a:ext>
            </a:extLst>
          </p:cNvPr>
          <p:cNvSpPr/>
          <p:nvPr/>
        </p:nvSpPr>
        <p:spPr>
          <a:xfrm>
            <a:off x="541165" y="280127"/>
            <a:ext cx="5359400" cy="525785"/>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t">
            <a:spAutoFit/>
          </a:bodyPr>
          <a:lstStyle/>
          <a:p>
            <a:pPr>
              <a:lnSpc>
                <a:spcPts val="4120"/>
              </a:lnSpc>
              <a:defRPr sz="1800"/>
            </a:pPr>
            <a:endParaRPr sz="3600" b="1" spc="-10">
              <a:solidFill>
                <a:srgbClr val="00AEEF"/>
              </a:solidFill>
              <a:latin typeface="Arial" charset="0"/>
              <a:ea typeface="Arial" charset="0"/>
              <a:cs typeface="Arial" charset="0"/>
              <a:sym typeface="Montserrat-Regular"/>
            </a:endParaRPr>
          </a:p>
        </p:txBody>
      </p:sp>
      <p:sp>
        <p:nvSpPr>
          <p:cNvPr id="6" name="Rounded Rectangle 5">
            <a:extLst>
              <a:ext uri="{FF2B5EF4-FFF2-40B4-BE49-F238E27FC236}">
                <a16:creationId xmlns="" xmlns:a16="http://schemas.microsoft.com/office/drawing/2014/main" id="{8A9720FA-D63B-5641-95A4-7976C5B70119}"/>
              </a:ext>
            </a:extLst>
          </p:cNvPr>
          <p:cNvSpPr/>
          <p:nvPr/>
        </p:nvSpPr>
        <p:spPr>
          <a:xfrm>
            <a:off x="603405" y="1352934"/>
            <a:ext cx="4273082" cy="817428"/>
          </a:xfrm>
          <a:prstGeom prst="roundRect">
            <a:avLst/>
          </a:prstGeom>
          <a:solidFill>
            <a:schemeClr val="accent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Helvetica"/>
                <a:cs typeface="Helvetica"/>
              </a:rPr>
              <a:t>General Principles</a:t>
            </a:r>
          </a:p>
        </p:txBody>
      </p:sp>
      <p:sp>
        <p:nvSpPr>
          <p:cNvPr id="9" name="Rounded Rectangle 8">
            <a:extLst>
              <a:ext uri="{FF2B5EF4-FFF2-40B4-BE49-F238E27FC236}">
                <a16:creationId xmlns="" xmlns:a16="http://schemas.microsoft.com/office/drawing/2014/main" id="{AA010585-30A2-ED41-8ED5-687EFBAEBB12}"/>
              </a:ext>
            </a:extLst>
          </p:cNvPr>
          <p:cNvSpPr/>
          <p:nvPr/>
        </p:nvSpPr>
        <p:spPr>
          <a:xfrm>
            <a:off x="603405" y="2354607"/>
            <a:ext cx="4273080" cy="817428"/>
          </a:xfrm>
          <a:prstGeom prst="roundRect">
            <a:avLst/>
          </a:prstGeom>
          <a:solidFill>
            <a:schemeClr val="accent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Helvetica"/>
                <a:cs typeface="Helvetica"/>
              </a:rPr>
              <a:t>Specific Principles</a:t>
            </a:r>
          </a:p>
        </p:txBody>
      </p:sp>
      <p:sp>
        <p:nvSpPr>
          <p:cNvPr id="12" name="Shape 79">
            <a:extLst>
              <a:ext uri="{FF2B5EF4-FFF2-40B4-BE49-F238E27FC236}">
                <a16:creationId xmlns="" xmlns:a16="http://schemas.microsoft.com/office/drawing/2014/main" id="{2F5A66AC-3F68-E144-8A08-95C8E08A32CB}"/>
              </a:ext>
            </a:extLst>
          </p:cNvPr>
          <p:cNvSpPr/>
          <p:nvPr/>
        </p:nvSpPr>
        <p:spPr>
          <a:xfrm>
            <a:off x="1302377" y="375487"/>
            <a:ext cx="2875135" cy="525785"/>
          </a:xfrm>
          <a:prstGeom prst="rect">
            <a:avLst/>
          </a:prstGeom>
          <a:solidFill>
            <a:schemeClr val="tx1"/>
          </a:solidFill>
          <a:ln w="12700">
            <a:miter lim="400000"/>
          </a:ln>
          <a:extLst>
            <a:ext uri="{C572A759-6A51-4108-AA02-DFA0A04FC94B}">
              <ma14:wrappingTextBoxFlag xmlns:ma14="http://schemas.microsoft.com/office/mac/drawingml/2011/main" val="1"/>
            </a:ext>
          </a:extLst>
        </p:spPr>
        <p:txBody>
          <a:bodyPr wrap="square" lIns="0" tIns="0" rIns="0" bIns="0" anchor="t">
            <a:spAutoFit/>
          </a:bodyPr>
          <a:lstStyle/>
          <a:p>
            <a:pPr algn="ctr">
              <a:lnSpc>
                <a:spcPts val="4120"/>
              </a:lnSpc>
              <a:defRPr sz="1800"/>
            </a:pPr>
            <a:r>
              <a:rPr lang="en-US" sz="3600" b="1" spc="-10">
                <a:solidFill>
                  <a:srgbClr val="00AEEF"/>
                </a:solidFill>
                <a:latin typeface="Helvetica"/>
                <a:ea typeface="Arial" charset="0"/>
                <a:cs typeface="Helvetica"/>
                <a:sym typeface="Montserrat-Regular"/>
              </a:rPr>
              <a:t>Principles</a:t>
            </a:r>
            <a:endParaRPr sz="3600" b="1" spc="-10">
              <a:solidFill>
                <a:srgbClr val="00AEEF"/>
              </a:solidFill>
              <a:latin typeface="Helvetica"/>
              <a:ea typeface="Arial" charset="0"/>
              <a:cs typeface="Helvetica"/>
              <a:sym typeface="Montserrat-Regular"/>
            </a:endParaRPr>
          </a:p>
        </p:txBody>
      </p:sp>
      <p:sp>
        <p:nvSpPr>
          <p:cNvPr id="13" name="Rounded Rectangle 12">
            <a:extLst>
              <a:ext uri="{FF2B5EF4-FFF2-40B4-BE49-F238E27FC236}">
                <a16:creationId xmlns="" xmlns:a16="http://schemas.microsoft.com/office/drawing/2014/main" id="{C893AA81-00C0-E449-A768-4C899D35A8CA}"/>
              </a:ext>
            </a:extLst>
          </p:cNvPr>
          <p:cNvSpPr/>
          <p:nvPr/>
        </p:nvSpPr>
        <p:spPr>
          <a:xfrm>
            <a:off x="7115064" y="1334599"/>
            <a:ext cx="4123793" cy="817428"/>
          </a:xfrm>
          <a:prstGeom prst="roundRect">
            <a:avLst/>
          </a:prstGeom>
          <a:solidFill>
            <a:schemeClr val="accent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Helvetica"/>
                <a:cs typeface="Helvetica"/>
              </a:rPr>
              <a:t>Guidance for States</a:t>
            </a:r>
          </a:p>
        </p:txBody>
      </p:sp>
      <p:sp>
        <p:nvSpPr>
          <p:cNvPr id="14" name="Rounded Rectangle 13">
            <a:extLst>
              <a:ext uri="{FF2B5EF4-FFF2-40B4-BE49-F238E27FC236}">
                <a16:creationId xmlns="" xmlns:a16="http://schemas.microsoft.com/office/drawing/2014/main" id="{4F27A576-D13A-374F-9FD2-E471AFD8F60D}"/>
              </a:ext>
            </a:extLst>
          </p:cNvPr>
          <p:cNvSpPr/>
          <p:nvPr/>
        </p:nvSpPr>
        <p:spPr>
          <a:xfrm>
            <a:off x="7120747" y="2320901"/>
            <a:ext cx="4123793" cy="817428"/>
          </a:xfrm>
          <a:prstGeom prst="roundRect">
            <a:avLst/>
          </a:prstGeom>
          <a:solidFill>
            <a:schemeClr val="accent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Helvetica"/>
                <a:cs typeface="Helvetica"/>
              </a:rPr>
              <a:t>Guidance for CSOs</a:t>
            </a:r>
          </a:p>
        </p:txBody>
      </p:sp>
      <p:sp>
        <p:nvSpPr>
          <p:cNvPr id="16" name="Rounded Rectangle 15">
            <a:extLst>
              <a:ext uri="{FF2B5EF4-FFF2-40B4-BE49-F238E27FC236}">
                <a16:creationId xmlns="" xmlns:a16="http://schemas.microsoft.com/office/drawing/2014/main" id="{25A02089-ED4D-9A4F-919D-1827FAA48D24}"/>
              </a:ext>
            </a:extLst>
          </p:cNvPr>
          <p:cNvSpPr/>
          <p:nvPr/>
        </p:nvSpPr>
        <p:spPr>
          <a:xfrm>
            <a:off x="7126430" y="3307203"/>
            <a:ext cx="4123793" cy="817428"/>
          </a:xfrm>
          <a:prstGeom prst="roundRect">
            <a:avLst/>
          </a:prstGeom>
          <a:solidFill>
            <a:schemeClr val="accent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Helvetica"/>
                <a:cs typeface="Helvetica"/>
              </a:rPr>
              <a:t>Guidance for Businesses</a:t>
            </a:r>
          </a:p>
        </p:txBody>
      </p:sp>
      <p:sp>
        <p:nvSpPr>
          <p:cNvPr id="17" name="Rounded Rectangle 16">
            <a:extLst>
              <a:ext uri="{FF2B5EF4-FFF2-40B4-BE49-F238E27FC236}">
                <a16:creationId xmlns="" xmlns:a16="http://schemas.microsoft.com/office/drawing/2014/main" id="{E3F77A2A-FF9A-514B-8423-60BBC020ADBB}"/>
              </a:ext>
            </a:extLst>
          </p:cNvPr>
          <p:cNvSpPr/>
          <p:nvPr/>
        </p:nvSpPr>
        <p:spPr>
          <a:xfrm>
            <a:off x="7132113" y="4293505"/>
            <a:ext cx="4123793" cy="817428"/>
          </a:xfrm>
          <a:prstGeom prst="roundRect">
            <a:avLst/>
          </a:prstGeom>
          <a:solidFill>
            <a:schemeClr val="accent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Helvetica"/>
                <a:cs typeface="Helvetica"/>
              </a:rPr>
              <a:t>Guidance for Children</a:t>
            </a:r>
          </a:p>
        </p:txBody>
      </p:sp>
      <p:sp>
        <p:nvSpPr>
          <p:cNvPr id="19" name="Shape 79">
            <a:extLst>
              <a:ext uri="{FF2B5EF4-FFF2-40B4-BE49-F238E27FC236}">
                <a16:creationId xmlns="" xmlns:a16="http://schemas.microsoft.com/office/drawing/2014/main" id="{B18BEBAD-2ECD-294E-B080-EFE7AD09CC3C}"/>
              </a:ext>
            </a:extLst>
          </p:cNvPr>
          <p:cNvSpPr/>
          <p:nvPr/>
        </p:nvSpPr>
        <p:spPr>
          <a:xfrm>
            <a:off x="7022140" y="375824"/>
            <a:ext cx="4063451" cy="525785"/>
          </a:xfrm>
          <a:prstGeom prst="rect">
            <a:avLst/>
          </a:prstGeom>
          <a:solidFill>
            <a:schemeClr val="tx1"/>
          </a:solidFill>
          <a:ln w="12700">
            <a:miter lim="400000"/>
          </a:ln>
          <a:extLst>
            <a:ext uri="{C572A759-6A51-4108-AA02-DFA0A04FC94B}">
              <ma14:wrappingTextBoxFlag xmlns:ma14="http://schemas.microsoft.com/office/mac/drawingml/2011/main" val="1"/>
            </a:ext>
          </a:extLst>
        </p:spPr>
        <p:txBody>
          <a:bodyPr wrap="square" lIns="0" tIns="0" rIns="0" bIns="0" anchor="t">
            <a:spAutoFit/>
          </a:bodyPr>
          <a:lstStyle/>
          <a:p>
            <a:pPr algn="ctr">
              <a:lnSpc>
                <a:spcPts val="4120"/>
              </a:lnSpc>
              <a:defRPr sz="1800"/>
            </a:pPr>
            <a:r>
              <a:rPr lang="en-US" sz="3600" b="1" spc="-10">
                <a:solidFill>
                  <a:srgbClr val="00AEEF"/>
                </a:solidFill>
                <a:latin typeface="Helvetica"/>
                <a:ea typeface="Arial" charset="0"/>
                <a:cs typeface="Helvetica"/>
                <a:sym typeface="Montserrat-Regular"/>
              </a:rPr>
              <a:t>Policy Guidance</a:t>
            </a:r>
            <a:endParaRPr sz="3600" b="1" spc="-10">
              <a:solidFill>
                <a:srgbClr val="00AEEF"/>
              </a:solidFill>
              <a:latin typeface="Helvetica"/>
              <a:ea typeface="Arial" charset="0"/>
              <a:cs typeface="Helvetica"/>
              <a:sym typeface="Montserrat-Regular"/>
            </a:endParaRPr>
          </a:p>
        </p:txBody>
      </p:sp>
      <p:cxnSp>
        <p:nvCxnSpPr>
          <p:cNvPr id="20" name="Straight Connector 19">
            <a:extLst>
              <a:ext uri="{FF2B5EF4-FFF2-40B4-BE49-F238E27FC236}">
                <a16:creationId xmlns="" xmlns:a16="http://schemas.microsoft.com/office/drawing/2014/main" id="{BD653A16-C873-9647-B01B-05963EF175AF}"/>
              </a:ext>
            </a:extLst>
          </p:cNvPr>
          <p:cNvCxnSpPr/>
          <p:nvPr/>
        </p:nvCxnSpPr>
        <p:spPr>
          <a:xfrm>
            <a:off x="5925358" y="1579528"/>
            <a:ext cx="0" cy="4281353"/>
          </a:xfrm>
          <a:prstGeom prst="line">
            <a:avLst/>
          </a:prstGeom>
          <a:ln w="28575">
            <a:solidFill>
              <a:srgbClr val="F26A21"/>
            </a:solidFill>
          </a:ln>
        </p:spPr>
        <p:style>
          <a:lnRef idx="1">
            <a:schemeClr val="accent1"/>
          </a:lnRef>
          <a:fillRef idx="0">
            <a:schemeClr val="accent1"/>
          </a:fillRef>
          <a:effectRef idx="0">
            <a:schemeClr val="accent1"/>
          </a:effectRef>
          <a:fontRef idx="minor">
            <a:schemeClr val="tx1"/>
          </a:fontRef>
        </p:style>
      </p:cxnSp>
      <p:sp>
        <p:nvSpPr>
          <p:cNvPr id="21" name="Rounded Rectangle 20">
            <a:extLst>
              <a:ext uri="{FF2B5EF4-FFF2-40B4-BE49-F238E27FC236}">
                <a16:creationId xmlns="" xmlns:a16="http://schemas.microsoft.com/office/drawing/2014/main" id="{E84E4442-7282-5341-B7E4-B5A6C0C057C5}"/>
              </a:ext>
            </a:extLst>
          </p:cNvPr>
          <p:cNvSpPr/>
          <p:nvPr/>
        </p:nvSpPr>
        <p:spPr>
          <a:xfrm>
            <a:off x="7137794" y="5279806"/>
            <a:ext cx="4123793" cy="817428"/>
          </a:xfrm>
          <a:prstGeom prst="roundRect">
            <a:avLst/>
          </a:prstGeom>
          <a:solidFill>
            <a:schemeClr val="accent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Helvetica"/>
                <a:cs typeface="Helvetica"/>
              </a:rPr>
              <a:t>Guidance for Media</a:t>
            </a:r>
          </a:p>
        </p:txBody>
      </p:sp>
      <p:grpSp>
        <p:nvGrpSpPr>
          <p:cNvPr id="2" name="Group 1">
            <a:extLst>
              <a:ext uri="{FF2B5EF4-FFF2-40B4-BE49-F238E27FC236}">
                <a16:creationId xmlns="" xmlns:a16="http://schemas.microsoft.com/office/drawing/2014/main" id="{0C152EED-F3B0-4DE5-54D9-E0BB681B3272}"/>
              </a:ext>
            </a:extLst>
          </p:cNvPr>
          <p:cNvGrpSpPr/>
          <p:nvPr/>
        </p:nvGrpSpPr>
        <p:grpSpPr>
          <a:xfrm>
            <a:off x="9170413" y="6391295"/>
            <a:ext cx="2845127" cy="471868"/>
            <a:chOff x="6931819" y="97569"/>
            <a:chExt cx="2133845" cy="353901"/>
          </a:xfrm>
        </p:grpSpPr>
        <p:pic>
          <p:nvPicPr>
            <p:cNvPr id="18" name="image6.png" descr="A picture containing window, umbrella&#10;&#10;Description automatically generated">
              <a:extLst>
                <a:ext uri="{FF2B5EF4-FFF2-40B4-BE49-F238E27FC236}">
                  <a16:creationId xmlns="" xmlns:a16="http://schemas.microsoft.com/office/drawing/2014/main" id="{9D1ED6EB-5667-8E9A-0AF8-6C2FD08A305A}"/>
                </a:ext>
              </a:extLst>
            </p:cNvPr>
            <p:cNvPicPr>
              <a:picLocks noChangeAspect="1"/>
            </p:cNvPicPr>
            <p:nvPr/>
          </p:nvPicPr>
          <p:blipFill>
            <a:blip r:embed="rId4"/>
            <a:stretch>
              <a:fillRect/>
            </a:stretch>
          </p:blipFill>
          <p:spPr>
            <a:xfrm>
              <a:off x="6931819" y="128305"/>
              <a:ext cx="294675" cy="294675"/>
            </a:xfrm>
            <a:prstGeom prst="rect">
              <a:avLst/>
            </a:prstGeom>
            <a:ln w="12700">
              <a:miter lim="400000"/>
            </a:ln>
          </p:spPr>
        </p:pic>
        <p:pic>
          <p:nvPicPr>
            <p:cNvPr id="22" name="Picture 21">
              <a:extLst>
                <a:ext uri="{FF2B5EF4-FFF2-40B4-BE49-F238E27FC236}">
                  <a16:creationId xmlns="" xmlns:a16="http://schemas.microsoft.com/office/drawing/2014/main" id="{37AF03F6-83C4-DA56-E51D-0D30D8DFF784}"/>
                </a:ext>
              </a:extLst>
            </p:cNvPr>
            <p:cNvPicPr/>
            <p:nvPr/>
          </p:nvPicPr>
          <p:blipFill>
            <a:blip r:embed="rId5"/>
            <a:stretch>
              <a:fillRect/>
            </a:stretch>
          </p:blipFill>
          <p:spPr>
            <a:xfrm>
              <a:off x="7315200" y="97569"/>
              <a:ext cx="1750464" cy="353901"/>
            </a:xfrm>
            <a:prstGeom prst="rect">
              <a:avLst/>
            </a:prstGeom>
          </p:spPr>
        </p:pic>
      </p:grpSp>
    </p:spTree>
    <p:extLst>
      <p:ext uri="{BB962C8B-B14F-4D97-AF65-F5344CB8AC3E}">
        <p14:creationId xmlns:p14="http://schemas.microsoft.com/office/powerpoint/2010/main" val="25549621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Shape 79">
            <a:extLst>
              <a:ext uri="{FF2B5EF4-FFF2-40B4-BE49-F238E27FC236}">
                <a16:creationId xmlns="" xmlns:a16="http://schemas.microsoft.com/office/drawing/2014/main" id="{83593334-093F-374F-8D47-20E868873530}"/>
              </a:ext>
            </a:extLst>
          </p:cNvPr>
          <p:cNvSpPr/>
          <p:nvPr/>
        </p:nvSpPr>
        <p:spPr>
          <a:xfrm>
            <a:off x="567903" y="809017"/>
            <a:ext cx="6639382" cy="525785"/>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t">
            <a:spAutoFit/>
          </a:bodyPr>
          <a:lstStyle/>
          <a:p>
            <a:pPr>
              <a:lnSpc>
                <a:spcPts val="4120"/>
              </a:lnSpc>
              <a:defRPr sz="1800"/>
            </a:pPr>
            <a:r>
              <a:rPr lang="en-US" sz="4000" b="1" spc="-10">
                <a:solidFill>
                  <a:srgbClr val="00AEEF"/>
                </a:solidFill>
                <a:latin typeface="Helvetica"/>
                <a:ea typeface="Arial" charset="0"/>
                <a:cs typeface="Helvetica"/>
                <a:sym typeface="Montserrat-Regular"/>
              </a:rPr>
              <a:t>General Principles</a:t>
            </a:r>
            <a:endParaRPr sz="4000" b="1" spc="-10">
              <a:solidFill>
                <a:srgbClr val="00AEEF"/>
              </a:solidFill>
              <a:latin typeface="Helvetica"/>
              <a:ea typeface="Arial" charset="0"/>
              <a:cs typeface="Helvetica"/>
              <a:sym typeface="Montserrat-Regular"/>
            </a:endParaRPr>
          </a:p>
        </p:txBody>
      </p:sp>
      <p:sp>
        <p:nvSpPr>
          <p:cNvPr id="2" name="TextBox 1">
            <a:extLst>
              <a:ext uri="{FF2B5EF4-FFF2-40B4-BE49-F238E27FC236}">
                <a16:creationId xmlns="" xmlns:a16="http://schemas.microsoft.com/office/drawing/2014/main" id="{199B37B5-5BF3-4455-8DFB-5FE95923FA3C}"/>
              </a:ext>
            </a:extLst>
          </p:cNvPr>
          <p:cNvSpPr txBox="1"/>
          <p:nvPr/>
        </p:nvSpPr>
        <p:spPr>
          <a:xfrm>
            <a:off x="569343" y="1604514"/>
            <a:ext cx="5057954" cy="677108"/>
          </a:xfrm>
          <a:prstGeom prst="rect">
            <a:avLst/>
          </a:prstGeom>
          <a:ln>
            <a:solidFill>
              <a:srgbClr val="FFC000"/>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1">
                    <a:lumMod val="50000"/>
                  </a:schemeClr>
                </a:solidFill>
                <a:latin typeface="Helvetica"/>
                <a:cs typeface="Helvetica"/>
              </a:rPr>
              <a:t>1. </a:t>
            </a:r>
            <a:r>
              <a:rPr lang="en-US">
                <a:solidFill>
                  <a:schemeClr val="bg1"/>
                </a:solidFill>
                <a:latin typeface="Helvetica"/>
                <a:cs typeface="Helvetica"/>
              </a:rPr>
              <a:t>Right</a:t>
            </a:r>
            <a:r>
              <a:rPr lang="en-US">
                <a:solidFill>
                  <a:schemeClr val="bg1"/>
                </a:solidFill>
                <a:latin typeface="Helvetica"/>
                <a:ea typeface="+mn-lt"/>
                <a:cs typeface="Helvetica"/>
              </a:rPr>
              <a:t> to be </a:t>
            </a:r>
            <a:r>
              <a:rPr lang="en-US" b="1">
                <a:solidFill>
                  <a:schemeClr val="bg2"/>
                </a:solidFill>
                <a:latin typeface="Helvetica"/>
                <a:ea typeface="+mn-lt"/>
                <a:cs typeface="Helvetica"/>
              </a:rPr>
              <a:t>born and grow up</a:t>
            </a:r>
            <a:r>
              <a:rPr lang="en-US">
                <a:solidFill>
                  <a:schemeClr val="bg1"/>
                </a:solidFill>
                <a:latin typeface="Helvetica"/>
                <a:ea typeface="+mn-lt"/>
                <a:cs typeface="Helvetica"/>
              </a:rPr>
              <a:t> in a healthy environment.</a:t>
            </a:r>
          </a:p>
        </p:txBody>
      </p:sp>
      <p:sp>
        <p:nvSpPr>
          <p:cNvPr id="6" name="TextBox 5">
            <a:extLst>
              <a:ext uri="{FF2B5EF4-FFF2-40B4-BE49-F238E27FC236}">
                <a16:creationId xmlns="" xmlns:a16="http://schemas.microsoft.com/office/drawing/2014/main" id="{D131110A-0A4C-46FF-BE8E-1DE5A872FB08}"/>
              </a:ext>
            </a:extLst>
          </p:cNvPr>
          <p:cNvSpPr txBox="1"/>
          <p:nvPr/>
        </p:nvSpPr>
        <p:spPr>
          <a:xfrm>
            <a:off x="569342" y="2432396"/>
            <a:ext cx="5057954" cy="1508105"/>
          </a:xfrm>
          <a:prstGeom prst="rect">
            <a:avLst/>
          </a:prstGeom>
          <a:ln>
            <a:solidFill>
              <a:srgbClr val="FFC000"/>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1">
                    <a:lumMod val="50000"/>
                  </a:schemeClr>
                </a:solidFill>
                <a:latin typeface="Helvetica"/>
                <a:cs typeface="Helvetica"/>
              </a:rPr>
              <a:t>2</a:t>
            </a:r>
            <a:r>
              <a:rPr lang="en-US" sz="2000" b="1">
                <a:solidFill>
                  <a:schemeClr val="accent1">
                    <a:lumMod val="50000"/>
                  </a:schemeClr>
                </a:solidFill>
                <a:latin typeface="Helvetica"/>
                <a:ea typeface="+mn-lt"/>
                <a:cs typeface="Helvetica"/>
              </a:rPr>
              <a:t>. </a:t>
            </a:r>
            <a:r>
              <a:rPr lang="en-US">
                <a:solidFill>
                  <a:schemeClr val="bg1"/>
                </a:solidFill>
                <a:latin typeface="Helvetica"/>
                <a:ea typeface="+mn-lt"/>
                <a:cs typeface="Helvetica"/>
              </a:rPr>
              <a:t>Right to </a:t>
            </a:r>
            <a:r>
              <a:rPr lang="en-US" b="1">
                <a:solidFill>
                  <a:schemeClr val="bg2"/>
                </a:solidFill>
                <a:latin typeface="Helvetica"/>
                <a:ea typeface="+mn-lt"/>
                <a:cs typeface="Helvetica"/>
              </a:rPr>
              <a:t>freedom of expression, association, peaceful assembly, and meaningful participation</a:t>
            </a:r>
            <a:r>
              <a:rPr lang="en-US">
                <a:solidFill>
                  <a:schemeClr val="bg1"/>
                </a:solidFill>
                <a:latin typeface="Helvetica"/>
                <a:ea typeface="+mn-lt"/>
                <a:cs typeface="Helvetica"/>
              </a:rPr>
              <a:t> in decision-making on issues related to a healthy environment.</a:t>
            </a:r>
          </a:p>
        </p:txBody>
      </p:sp>
      <p:sp>
        <p:nvSpPr>
          <p:cNvPr id="7" name="TextBox 6">
            <a:extLst>
              <a:ext uri="{FF2B5EF4-FFF2-40B4-BE49-F238E27FC236}">
                <a16:creationId xmlns="" xmlns:a16="http://schemas.microsoft.com/office/drawing/2014/main" id="{7C1E4D97-1B96-4D7B-A2E6-887A6CF7E23E}"/>
              </a:ext>
            </a:extLst>
          </p:cNvPr>
          <p:cNvSpPr txBox="1"/>
          <p:nvPr/>
        </p:nvSpPr>
        <p:spPr>
          <a:xfrm>
            <a:off x="569341" y="4089004"/>
            <a:ext cx="5057954" cy="1231106"/>
          </a:xfrm>
          <a:prstGeom prst="rect">
            <a:avLst/>
          </a:prstGeom>
          <a:ln>
            <a:solidFill>
              <a:srgbClr val="FFC000"/>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1">
                    <a:lumMod val="50000"/>
                  </a:schemeClr>
                </a:solidFill>
                <a:latin typeface="Helvetica"/>
                <a:ea typeface="+mn-lt"/>
                <a:cs typeface="Helvetica"/>
              </a:rPr>
              <a:t>3. </a:t>
            </a:r>
            <a:r>
              <a:rPr lang="en-US">
                <a:solidFill>
                  <a:schemeClr val="bg1"/>
                </a:solidFill>
                <a:latin typeface="Helvetica"/>
                <a:ea typeface="+mn-lt"/>
                <a:cs typeface="Helvetica"/>
              </a:rPr>
              <a:t>Right to </a:t>
            </a:r>
            <a:r>
              <a:rPr lang="en-US" b="1">
                <a:solidFill>
                  <a:schemeClr val="bg2"/>
                </a:solidFill>
                <a:latin typeface="Helvetica"/>
                <a:ea typeface="+mn-lt"/>
                <a:cs typeface="Helvetica"/>
              </a:rPr>
              <a:t>age-appropriate information</a:t>
            </a:r>
            <a:r>
              <a:rPr lang="en-US">
                <a:solidFill>
                  <a:schemeClr val="bg1"/>
                </a:solidFill>
                <a:latin typeface="Helvetica"/>
                <a:ea typeface="+mn-lt"/>
                <a:cs typeface="Helvetica"/>
              </a:rPr>
              <a:t>, in inclusive and accessible formats and languages on their rights to a healthy environment.</a:t>
            </a:r>
          </a:p>
        </p:txBody>
      </p:sp>
      <p:sp>
        <p:nvSpPr>
          <p:cNvPr id="9" name="TextBox 8">
            <a:extLst>
              <a:ext uri="{FF2B5EF4-FFF2-40B4-BE49-F238E27FC236}">
                <a16:creationId xmlns="" xmlns:a16="http://schemas.microsoft.com/office/drawing/2014/main" id="{E69B2D9C-4201-4708-83C7-29C3D5C09591}"/>
              </a:ext>
            </a:extLst>
          </p:cNvPr>
          <p:cNvSpPr txBox="1"/>
          <p:nvPr/>
        </p:nvSpPr>
        <p:spPr>
          <a:xfrm>
            <a:off x="569341" y="5485891"/>
            <a:ext cx="5057954" cy="400110"/>
          </a:xfrm>
          <a:prstGeom prst="rect">
            <a:avLst/>
          </a:prstGeom>
          <a:ln>
            <a:solidFill>
              <a:srgbClr val="FFC000"/>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1">
                    <a:lumMod val="50000"/>
                  </a:schemeClr>
                </a:solidFill>
                <a:latin typeface="Helvetica"/>
                <a:ea typeface="+mn-lt"/>
                <a:cs typeface="Helvetica"/>
              </a:rPr>
              <a:t>4. </a:t>
            </a:r>
            <a:r>
              <a:rPr lang="en-US">
                <a:solidFill>
                  <a:schemeClr val="bg1"/>
                </a:solidFill>
                <a:latin typeface="Helvetica"/>
                <a:ea typeface="+mn-lt"/>
                <a:cs typeface="Helvetica"/>
              </a:rPr>
              <a:t>Right to </a:t>
            </a:r>
            <a:r>
              <a:rPr lang="en-US" b="1">
                <a:solidFill>
                  <a:schemeClr val="bg2"/>
                </a:solidFill>
                <a:latin typeface="Helvetica"/>
                <a:ea typeface="+mn-lt"/>
                <a:cs typeface="Helvetica"/>
              </a:rPr>
              <a:t>environmental education</a:t>
            </a:r>
            <a:r>
              <a:rPr lang="en-US">
                <a:solidFill>
                  <a:schemeClr val="bg1"/>
                </a:solidFill>
                <a:latin typeface="Helvetica"/>
                <a:ea typeface="+mn-lt"/>
                <a:cs typeface="Helvetica"/>
              </a:rPr>
              <a:t>.</a:t>
            </a:r>
          </a:p>
        </p:txBody>
      </p:sp>
      <p:sp>
        <p:nvSpPr>
          <p:cNvPr id="10" name="TextBox 9">
            <a:extLst>
              <a:ext uri="{FF2B5EF4-FFF2-40B4-BE49-F238E27FC236}">
                <a16:creationId xmlns="" xmlns:a16="http://schemas.microsoft.com/office/drawing/2014/main" id="{21AFCCBF-9184-4252-9FA4-9D4D96ABEB60}"/>
              </a:ext>
            </a:extLst>
          </p:cNvPr>
          <p:cNvSpPr txBox="1"/>
          <p:nvPr/>
        </p:nvSpPr>
        <p:spPr>
          <a:xfrm>
            <a:off x="569340" y="6093461"/>
            <a:ext cx="5057954" cy="400110"/>
          </a:xfrm>
          <a:prstGeom prst="rect">
            <a:avLst/>
          </a:prstGeom>
          <a:ln>
            <a:solidFill>
              <a:srgbClr val="FFC000"/>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1">
                    <a:lumMod val="50000"/>
                  </a:schemeClr>
                </a:solidFill>
                <a:latin typeface="Helvetica"/>
                <a:ea typeface="+mn-lt"/>
                <a:cs typeface="Helvetica"/>
              </a:rPr>
              <a:t>5. </a:t>
            </a:r>
            <a:r>
              <a:rPr lang="en-US">
                <a:solidFill>
                  <a:schemeClr val="bg1"/>
                </a:solidFill>
                <a:latin typeface="Helvetica"/>
                <a:ea typeface="+mn-lt"/>
                <a:cs typeface="Helvetica"/>
              </a:rPr>
              <a:t>Right to </a:t>
            </a:r>
            <a:r>
              <a:rPr lang="en-US" b="1">
                <a:solidFill>
                  <a:schemeClr val="bg2"/>
                </a:solidFill>
                <a:latin typeface="Helvetica"/>
                <a:ea typeface="+mn-lt"/>
                <a:cs typeface="Helvetica"/>
              </a:rPr>
              <a:t>play</a:t>
            </a:r>
            <a:r>
              <a:rPr lang="en-US">
                <a:solidFill>
                  <a:schemeClr val="bg1"/>
                </a:solidFill>
                <a:latin typeface="Helvetica"/>
                <a:ea typeface="+mn-lt"/>
                <a:cs typeface="Helvetica"/>
              </a:rPr>
              <a:t> in a healthy environment.</a:t>
            </a:r>
          </a:p>
        </p:txBody>
      </p:sp>
      <p:sp>
        <p:nvSpPr>
          <p:cNvPr id="11" name="TextBox 10">
            <a:extLst>
              <a:ext uri="{FF2B5EF4-FFF2-40B4-BE49-F238E27FC236}">
                <a16:creationId xmlns="" xmlns:a16="http://schemas.microsoft.com/office/drawing/2014/main" id="{CFAD31A3-6B7B-48BC-B76F-D8F0249369BC}"/>
              </a:ext>
            </a:extLst>
          </p:cNvPr>
          <p:cNvSpPr txBox="1"/>
          <p:nvPr/>
        </p:nvSpPr>
        <p:spPr>
          <a:xfrm>
            <a:off x="5975226" y="324926"/>
            <a:ext cx="5057954" cy="1231106"/>
          </a:xfrm>
          <a:prstGeom prst="rect">
            <a:avLst/>
          </a:prstGeom>
          <a:ln>
            <a:solidFill>
              <a:srgbClr val="FFC000"/>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1">
                    <a:lumMod val="50000"/>
                  </a:schemeClr>
                </a:solidFill>
                <a:latin typeface="Helvetica"/>
                <a:ea typeface="+mn-lt"/>
                <a:cs typeface="Helvetica"/>
              </a:rPr>
              <a:t>6.</a:t>
            </a:r>
            <a:r>
              <a:rPr lang="en-US" sz="2000">
                <a:solidFill>
                  <a:schemeClr val="bg1"/>
                </a:solidFill>
                <a:latin typeface="Helvetica"/>
                <a:ea typeface="+mn-lt"/>
                <a:cs typeface="Helvetica"/>
              </a:rPr>
              <a:t> </a:t>
            </a:r>
            <a:r>
              <a:rPr lang="en-US">
                <a:solidFill>
                  <a:schemeClr val="bg1"/>
                </a:solidFill>
                <a:latin typeface="Helvetica"/>
                <a:ea typeface="+mn-lt"/>
                <a:cs typeface="Helvetica"/>
              </a:rPr>
              <a:t>Right to be </a:t>
            </a:r>
            <a:r>
              <a:rPr lang="en-US" b="1">
                <a:solidFill>
                  <a:schemeClr val="bg2"/>
                </a:solidFill>
                <a:latin typeface="Helvetica"/>
                <a:ea typeface="+mn-lt"/>
                <a:cs typeface="Helvetica"/>
              </a:rPr>
              <a:t>protected</a:t>
            </a:r>
            <a:r>
              <a:rPr lang="en-US">
                <a:solidFill>
                  <a:schemeClr val="bg1"/>
                </a:solidFill>
                <a:latin typeface="Helvetica"/>
                <a:ea typeface="+mn-lt"/>
                <a:cs typeface="Helvetica"/>
              </a:rPr>
              <a:t> from the </a:t>
            </a:r>
            <a:r>
              <a:rPr lang="en-US" b="1">
                <a:solidFill>
                  <a:schemeClr val="bg1"/>
                </a:solidFill>
                <a:latin typeface="Helvetica"/>
                <a:ea typeface="+mn-lt"/>
                <a:cs typeface="Helvetica"/>
              </a:rPr>
              <a:t>physical,</a:t>
            </a:r>
          </a:p>
          <a:p>
            <a:r>
              <a:rPr lang="en-US" b="1">
                <a:solidFill>
                  <a:schemeClr val="bg1"/>
                </a:solidFill>
                <a:latin typeface="Helvetica"/>
                <a:ea typeface="+mn-lt"/>
                <a:cs typeface="Helvetica"/>
              </a:rPr>
              <a:t>psychological, and social impacts</a:t>
            </a:r>
            <a:r>
              <a:rPr lang="en-US">
                <a:solidFill>
                  <a:schemeClr val="bg1"/>
                </a:solidFill>
                <a:latin typeface="Helvetica"/>
                <a:ea typeface="+mn-lt"/>
                <a:cs typeface="Helvetica"/>
              </a:rPr>
              <a:t> of </a:t>
            </a:r>
            <a:r>
              <a:rPr lang="en-US" b="1">
                <a:solidFill>
                  <a:schemeClr val="bg1"/>
                </a:solidFill>
                <a:latin typeface="Helvetica"/>
                <a:ea typeface="+mn-lt"/>
                <a:cs typeface="Helvetica"/>
              </a:rPr>
              <a:t>climate</a:t>
            </a:r>
          </a:p>
          <a:p>
            <a:r>
              <a:rPr lang="en-US" b="1">
                <a:solidFill>
                  <a:schemeClr val="bg1"/>
                </a:solidFill>
                <a:latin typeface="Helvetica"/>
                <a:ea typeface="+mn-lt"/>
                <a:cs typeface="Helvetica"/>
              </a:rPr>
              <a:t>change, pollution, biodiversity loss</a:t>
            </a:r>
            <a:r>
              <a:rPr lang="en-US">
                <a:solidFill>
                  <a:schemeClr val="bg1"/>
                </a:solidFill>
                <a:latin typeface="Helvetica"/>
                <a:ea typeface="+mn-lt"/>
                <a:cs typeface="Helvetica"/>
              </a:rPr>
              <a:t>, and other forms of environmental degradation.</a:t>
            </a:r>
            <a:endParaRPr lang="en-US">
              <a:solidFill>
                <a:schemeClr val="bg1"/>
              </a:solidFill>
              <a:latin typeface="Helvetica"/>
              <a:cs typeface="Helvetica"/>
            </a:endParaRPr>
          </a:p>
        </p:txBody>
      </p:sp>
      <p:sp>
        <p:nvSpPr>
          <p:cNvPr id="12" name="TextBox 11">
            <a:extLst>
              <a:ext uri="{FF2B5EF4-FFF2-40B4-BE49-F238E27FC236}">
                <a16:creationId xmlns="" xmlns:a16="http://schemas.microsoft.com/office/drawing/2014/main" id="{30E0E4B9-A891-49E8-A8FE-1427031B6C88}"/>
              </a:ext>
            </a:extLst>
          </p:cNvPr>
          <p:cNvSpPr txBox="1"/>
          <p:nvPr/>
        </p:nvSpPr>
        <p:spPr>
          <a:xfrm>
            <a:off x="5975225" y="1719529"/>
            <a:ext cx="5057954" cy="954107"/>
          </a:xfrm>
          <a:prstGeom prst="rect">
            <a:avLst/>
          </a:prstGeom>
          <a:ln>
            <a:solidFill>
              <a:srgbClr val="FFC000"/>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1">
                    <a:lumMod val="50000"/>
                  </a:schemeClr>
                </a:solidFill>
                <a:latin typeface="Helvetica"/>
                <a:ea typeface="+mn-lt"/>
                <a:cs typeface="Helvetica"/>
              </a:rPr>
              <a:t>7. </a:t>
            </a:r>
            <a:r>
              <a:rPr lang="en-US">
                <a:solidFill>
                  <a:schemeClr val="bg1"/>
                </a:solidFill>
                <a:latin typeface="Helvetica"/>
                <a:ea typeface="+mn-lt"/>
                <a:cs typeface="Helvetica"/>
              </a:rPr>
              <a:t>R</a:t>
            </a:r>
            <a:r>
              <a:rPr lang="en-US">
                <a:solidFill>
                  <a:schemeClr val="bg1"/>
                </a:solidFill>
                <a:latin typeface="Helvetica"/>
                <a:cs typeface="Helvetica"/>
              </a:rPr>
              <a:t>ight</a:t>
            </a:r>
            <a:r>
              <a:rPr lang="en-US">
                <a:solidFill>
                  <a:schemeClr val="bg1"/>
                </a:solidFill>
                <a:latin typeface="Helvetica"/>
                <a:ea typeface="+mn-lt"/>
                <a:cs typeface="Helvetica"/>
              </a:rPr>
              <a:t> to be </a:t>
            </a:r>
            <a:r>
              <a:rPr lang="en-US" b="1">
                <a:solidFill>
                  <a:schemeClr val="bg2"/>
                </a:solidFill>
                <a:latin typeface="Helvetica"/>
                <a:ea typeface="+mn-lt"/>
                <a:cs typeface="Helvetica"/>
              </a:rPr>
              <a:t>protected</a:t>
            </a:r>
            <a:r>
              <a:rPr lang="en-US">
                <a:solidFill>
                  <a:schemeClr val="bg1"/>
                </a:solidFill>
                <a:latin typeface="Helvetica"/>
                <a:ea typeface="+mn-lt"/>
                <a:cs typeface="Helvetica"/>
              </a:rPr>
              <a:t> from adverse impacts of </a:t>
            </a:r>
            <a:r>
              <a:rPr lang="en-US" b="1">
                <a:solidFill>
                  <a:schemeClr val="bg1"/>
                </a:solidFill>
                <a:latin typeface="Helvetica"/>
                <a:ea typeface="+mn-lt"/>
                <a:cs typeface="Helvetica"/>
              </a:rPr>
              <a:t>formal and informal business</a:t>
            </a:r>
            <a:r>
              <a:rPr lang="en-US">
                <a:solidFill>
                  <a:schemeClr val="bg1"/>
                </a:solidFill>
                <a:latin typeface="Helvetica"/>
                <a:ea typeface="+mn-lt"/>
                <a:cs typeface="Helvetica"/>
              </a:rPr>
              <a:t> activities and investments, including those transboundary.</a:t>
            </a:r>
            <a:endParaRPr lang="en-US">
              <a:solidFill>
                <a:schemeClr val="bg1"/>
              </a:solidFill>
              <a:latin typeface="Helvetica"/>
              <a:cs typeface="Helvetica"/>
            </a:endParaRPr>
          </a:p>
        </p:txBody>
      </p:sp>
      <p:sp>
        <p:nvSpPr>
          <p:cNvPr id="13" name="TextBox 12">
            <a:extLst>
              <a:ext uri="{FF2B5EF4-FFF2-40B4-BE49-F238E27FC236}">
                <a16:creationId xmlns="" xmlns:a16="http://schemas.microsoft.com/office/drawing/2014/main" id="{761A2285-2007-4D0A-ADB6-D953AADD60CB}"/>
              </a:ext>
            </a:extLst>
          </p:cNvPr>
          <p:cNvSpPr txBox="1"/>
          <p:nvPr/>
        </p:nvSpPr>
        <p:spPr>
          <a:xfrm>
            <a:off x="5975224" y="2810770"/>
            <a:ext cx="5057954" cy="1231106"/>
          </a:xfrm>
          <a:prstGeom prst="rect">
            <a:avLst/>
          </a:prstGeom>
          <a:ln>
            <a:solidFill>
              <a:srgbClr val="FFC000"/>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1">
                    <a:lumMod val="50000"/>
                  </a:schemeClr>
                </a:solidFill>
                <a:latin typeface="Helvetica"/>
                <a:ea typeface="+mn-lt"/>
                <a:cs typeface="Helvetica"/>
              </a:rPr>
              <a:t>8. </a:t>
            </a:r>
            <a:r>
              <a:rPr lang="en-US">
                <a:solidFill>
                  <a:schemeClr val="bg1"/>
                </a:solidFill>
                <a:latin typeface="Helvetica"/>
                <a:ea typeface="+mn-lt"/>
                <a:cs typeface="Helvetica"/>
              </a:rPr>
              <a:t>Right to </a:t>
            </a:r>
            <a:r>
              <a:rPr lang="en-US" b="1">
                <a:solidFill>
                  <a:schemeClr val="bg2"/>
                </a:solidFill>
                <a:latin typeface="Helvetica"/>
                <a:ea typeface="+mn-lt"/>
                <a:cs typeface="Helvetica"/>
              </a:rPr>
              <a:t>access effective remedies</a:t>
            </a:r>
            <a:r>
              <a:rPr lang="en-US">
                <a:solidFill>
                  <a:schemeClr val="bg1"/>
                </a:solidFill>
                <a:latin typeface="Helvetica"/>
                <a:ea typeface="+mn-lt"/>
                <a:cs typeface="Helvetica"/>
              </a:rPr>
              <a:t> for violations of their rights arising from </a:t>
            </a:r>
            <a:r>
              <a:rPr lang="en-US" b="1">
                <a:solidFill>
                  <a:schemeClr val="bg1"/>
                </a:solidFill>
                <a:latin typeface="Helvetica"/>
                <a:ea typeface="+mn-lt"/>
                <a:cs typeface="Helvetica"/>
              </a:rPr>
              <a:t>environmental harm</a:t>
            </a:r>
            <a:r>
              <a:rPr lang="en-US">
                <a:solidFill>
                  <a:schemeClr val="bg1"/>
                </a:solidFill>
                <a:latin typeface="Helvetica"/>
                <a:ea typeface="+mn-lt"/>
                <a:cs typeface="Helvetica"/>
              </a:rPr>
              <a:t> from all actors that cause such harm.</a:t>
            </a:r>
            <a:endParaRPr lang="en-US">
              <a:solidFill>
                <a:schemeClr val="bg1"/>
              </a:solidFill>
              <a:latin typeface="Helvetica"/>
              <a:cs typeface="Helvetica"/>
            </a:endParaRPr>
          </a:p>
        </p:txBody>
      </p:sp>
      <p:sp>
        <p:nvSpPr>
          <p:cNvPr id="14" name="TextBox 13">
            <a:extLst>
              <a:ext uri="{FF2B5EF4-FFF2-40B4-BE49-F238E27FC236}">
                <a16:creationId xmlns="" xmlns:a16="http://schemas.microsoft.com/office/drawing/2014/main" id="{78EF2F32-ECB6-4782-8DDC-2B321DC34292}"/>
              </a:ext>
            </a:extLst>
          </p:cNvPr>
          <p:cNvSpPr txBox="1"/>
          <p:nvPr/>
        </p:nvSpPr>
        <p:spPr>
          <a:xfrm>
            <a:off x="5975223" y="4206303"/>
            <a:ext cx="5057954" cy="2062103"/>
          </a:xfrm>
          <a:prstGeom prst="rect">
            <a:avLst/>
          </a:prstGeom>
          <a:ln>
            <a:solidFill>
              <a:srgbClr val="FFC000"/>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1">
                    <a:lumMod val="50000"/>
                  </a:schemeClr>
                </a:solidFill>
                <a:latin typeface="Helvetica"/>
                <a:ea typeface="+mn-lt"/>
                <a:cs typeface="Helvetica"/>
              </a:rPr>
              <a:t>9. </a:t>
            </a:r>
            <a:r>
              <a:rPr lang="en-US">
                <a:solidFill>
                  <a:schemeClr val="bg1"/>
                </a:solidFill>
                <a:latin typeface="Helvetica"/>
                <a:ea typeface="+mn-lt"/>
                <a:cs typeface="Helvetica"/>
              </a:rPr>
              <a:t>Right to be </a:t>
            </a:r>
            <a:r>
              <a:rPr lang="en-US" b="1">
                <a:solidFill>
                  <a:schemeClr val="bg2"/>
                </a:solidFill>
                <a:latin typeface="Helvetica"/>
                <a:ea typeface="+mn-lt"/>
                <a:cs typeface="Helvetica"/>
              </a:rPr>
              <a:t>protected </a:t>
            </a:r>
            <a:r>
              <a:rPr lang="en-US">
                <a:solidFill>
                  <a:schemeClr val="bg1"/>
                </a:solidFill>
                <a:latin typeface="Helvetica"/>
                <a:ea typeface="+mn-lt"/>
                <a:cs typeface="Helvetica"/>
              </a:rPr>
              <a:t>from</a:t>
            </a:r>
            <a:r>
              <a:rPr lang="en-US" b="1">
                <a:solidFill>
                  <a:schemeClr val="bg1"/>
                </a:solidFill>
                <a:latin typeface="Helvetica"/>
                <a:ea typeface="+mn-lt"/>
                <a:cs typeface="Helvetica"/>
              </a:rPr>
              <a:t> threats, harassment, intimidation, secondary victimization, violence, arbitrary and inappropriate prosecution, criminalization,</a:t>
            </a:r>
            <a:r>
              <a:rPr lang="en-US">
                <a:solidFill>
                  <a:schemeClr val="bg1"/>
                </a:solidFill>
                <a:latin typeface="Helvetica"/>
                <a:ea typeface="+mn-lt"/>
                <a:cs typeface="Helvetica"/>
              </a:rPr>
              <a:t> and any other reprisals from any source when they exercise their rights to a healthy environment.</a:t>
            </a:r>
            <a:endParaRPr lang="en-US">
              <a:solidFill>
                <a:schemeClr val="bg1"/>
              </a:solidFill>
              <a:latin typeface="Helvetica"/>
              <a:cs typeface="Helvetica"/>
            </a:endParaRPr>
          </a:p>
        </p:txBody>
      </p:sp>
      <p:grpSp>
        <p:nvGrpSpPr>
          <p:cNvPr id="3" name="Group 2">
            <a:extLst>
              <a:ext uri="{FF2B5EF4-FFF2-40B4-BE49-F238E27FC236}">
                <a16:creationId xmlns="" xmlns:a16="http://schemas.microsoft.com/office/drawing/2014/main" id="{861189C2-9F46-4C04-7D69-55FD2B474894}"/>
              </a:ext>
            </a:extLst>
          </p:cNvPr>
          <p:cNvGrpSpPr/>
          <p:nvPr/>
        </p:nvGrpSpPr>
        <p:grpSpPr>
          <a:xfrm>
            <a:off x="9230234" y="6262669"/>
            <a:ext cx="2845127" cy="471868"/>
            <a:chOff x="6931819" y="97569"/>
            <a:chExt cx="2133845" cy="353901"/>
          </a:xfrm>
        </p:grpSpPr>
        <p:pic>
          <p:nvPicPr>
            <p:cNvPr id="16" name="image6.png" descr="A picture containing window, umbrella&#10;&#10;Description automatically generated">
              <a:extLst>
                <a:ext uri="{FF2B5EF4-FFF2-40B4-BE49-F238E27FC236}">
                  <a16:creationId xmlns="" xmlns:a16="http://schemas.microsoft.com/office/drawing/2014/main" id="{47245C80-C49B-B65C-BD31-E5F68C8E042F}"/>
                </a:ext>
              </a:extLst>
            </p:cNvPr>
            <p:cNvPicPr>
              <a:picLocks noChangeAspect="1"/>
            </p:cNvPicPr>
            <p:nvPr/>
          </p:nvPicPr>
          <p:blipFill>
            <a:blip r:embed="rId3"/>
            <a:stretch>
              <a:fillRect/>
            </a:stretch>
          </p:blipFill>
          <p:spPr>
            <a:xfrm>
              <a:off x="6931819" y="128305"/>
              <a:ext cx="294675" cy="294675"/>
            </a:xfrm>
            <a:prstGeom prst="rect">
              <a:avLst/>
            </a:prstGeom>
            <a:ln w="12700">
              <a:miter lim="400000"/>
            </a:ln>
          </p:spPr>
        </p:pic>
        <p:pic>
          <p:nvPicPr>
            <p:cNvPr id="17" name="Picture 16">
              <a:extLst>
                <a:ext uri="{FF2B5EF4-FFF2-40B4-BE49-F238E27FC236}">
                  <a16:creationId xmlns="" xmlns:a16="http://schemas.microsoft.com/office/drawing/2014/main" id="{977D9172-9F0C-5C57-8A63-2F1A9803168F}"/>
                </a:ext>
              </a:extLst>
            </p:cNvPr>
            <p:cNvPicPr/>
            <p:nvPr/>
          </p:nvPicPr>
          <p:blipFill>
            <a:blip r:embed="rId4"/>
            <a:stretch>
              <a:fillRect/>
            </a:stretch>
          </p:blipFill>
          <p:spPr>
            <a:xfrm>
              <a:off x="7315200" y="97569"/>
              <a:ext cx="1750464" cy="353901"/>
            </a:xfrm>
            <a:prstGeom prst="rect">
              <a:avLst/>
            </a:prstGeom>
          </p:spPr>
        </p:pic>
      </p:grpSp>
    </p:spTree>
    <p:extLst>
      <p:ext uri="{BB962C8B-B14F-4D97-AF65-F5344CB8AC3E}">
        <p14:creationId xmlns:p14="http://schemas.microsoft.com/office/powerpoint/2010/main" val="15825116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4EE46640-27B5-4E5F-AA3D-E6CF3849B3A8}"/>
              </a:ext>
            </a:extLst>
          </p:cNvPr>
          <p:cNvSpPr/>
          <p:nvPr/>
        </p:nvSpPr>
        <p:spPr>
          <a:xfrm>
            <a:off x="793630" y="1519687"/>
            <a:ext cx="2070339" cy="2257244"/>
          </a:xfrm>
          <a:prstGeom prst="rect">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a:cs typeface="Helvetica"/>
            </a:endParaRPr>
          </a:p>
        </p:txBody>
      </p:sp>
      <p:sp>
        <p:nvSpPr>
          <p:cNvPr id="8" name="Shape 79">
            <a:extLst>
              <a:ext uri="{FF2B5EF4-FFF2-40B4-BE49-F238E27FC236}">
                <a16:creationId xmlns="" xmlns:a16="http://schemas.microsoft.com/office/drawing/2014/main" id="{83593334-093F-374F-8D47-20E868873530}"/>
              </a:ext>
            </a:extLst>
          </p:cNvPr>
          <p:cNvSpPr/>
          <p:nvPr/>
        </p:nvSpPr>
        <p:spPr>
          <a:xfrm>
            <a:off x="567903" y="809017"/>
            <a:ext cx="6639382" cy="525785"/>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t">
            <a:spAutoFit/>
          </a:bodyPr>
          <a:lstStyle/>
          <a:p>
            <a:pPr>
              <a:lnSpc>
                <a:spcPts val="4120"/>
              </a:lnSpc>
              <a:defRPr sz="1800"/>
            </a:pPr>
            <a:r>
              <a:rPr lang="en-US" sz="4000" b="1" spc="-10">
                <a:solidFill>
                  <a:srgbClr val="00AEEF"/>
                </a:solidFill>
                <a:latin typeface="Helvetica"/>
                <a:ea typeface="Arial" charset="0"/>
                <a:cs typeface="Helvetica"/>
                <a:sym typeface="Montserrat-Regular"/>
              </a:rPr>
              <a:t>Specific Principles</a:t>
            </a:r>
            <a:endParaRPr sz="4000" b="1" spc="-10">
              <a:solidFill>
                <a:srgbClr val="00AEEF"/>
              </a:solidFill>
              <a:latin typeface="Helvetica"/>
              <a:ea typeface="Arial" charset="0"/>
              <a:cs typeface="Helvetica"/>
              <a:sym typeface="Montserrat-Regular"/>
            </a:endParaRPr>
          </a:p>
        </p:txBody>
      </p:sp>
      <p:pic>
        <p:nvPicPr>
          <p:cNvPr id="3" name="Picture 3" descr="A picture containing outdoor&#10;&#10;Description automatically generated">
            <a:extLst>
              <a:ext uri="{FF2B5EF4-FFF2-40B4-BE49-F238E27FC236}">
                <a16:creationId xmlns="" xmlns:a16="http://schemas.microsoft.com/office/drawing/2014/main" id="{47375F7C-44D1-4D1D-A8DA-308E81BE2DC9}"/>
              </a:ext>
            </a:extLst>
          </p:cNvPr>
          <p:cNvPicPr>
            <a:picLocks noChangeAspect="1"/>
          </p:cNvPicPr>
          <p:nvPr/>
        </p:nvPicPr>
        <p:blipFill>
          <a:blip r:embed="rId3"/>
          <a:stretch>
            <a:fillRect/>
          </a:stretch>
        </p:blipFill>
        <p:spPr>
          <a:xfrm>
            <a:off x="6489790" y="3934754"/>
            <a:ext cx="1333500" cy="1317625"/>
          </a:xfrm>
          <a:prstGeom prst="rect">
            <a:avLst/>
          </a:prstGeom>
        </p:spPr>
      </p:pic>
      <p:pic>
        <p:nvPicPr>
          <p:cNvPr id="4" name="Picture 4">
            <a:extLst>
              <a:ext uri="{FF2B5EF4-FFF2-40B4-BE49-F238E27FC236}">
                <a16:creationId xmlns="" xmlns:a16="http://schemas.microsoft.com/office/drawing/2014/main" id="{079DDCC9-8068-41D6-B795-F4405033DED5}"/>
              </a:ext>
            </a:extLst>
          </p:cNvPr>
          <p:cNvPicPr>
            <a:picLocks noChangeAspect="1"/>
          </p:cNvPicPr>
          <p:nvPr/>
        </p:nvPicPr>
        <p:blipFill>
          <a:blip r:embed="rId4"/>
          <a:stretch>
            <a:fillRect/>
          </a:stretch>
        </p:blipFill>
        <p:spPr>
          <a:xfrm>
            <a:off x="5518600" y="1490603"/>
            <a:ext cx="1331913" cy="1317625"/>
          </a:xfrm>
          <a:prstGeom prst="rect">
            <a:avLst/>
          </a:prstGeom>
        </p:spPr>
      </p:pic>
      <p:pic>
        <p:nvPicPr>
          <p:cNvPr id="5" name="Picture 14" descr="A picture containing logo&#10;&#10;Description automatically generated">
            <a:extLst>
              <a:ext uri="{FF2B5EF4-FFF2-40B4-BE49-F238E27FC236}">
                <a16:creationId xmlns="" xmlns:a16="http://schemas.microsoft.com/office/drawing/2014/main" id="{872BD4DF-8E96-48E1-A206-C0343201720D}"/>
              </a:ext>
            </a:extLst>
          </p:cNvPr>
          <p:cNvPicPr>
            <a:picLocks noChangeAspect="1"/>
          </p:cNvPicPr>
          <p:nvPr/>
        </p:nvPicPr>
        <p:blipFill>
          <a:blip r:embed="rId5"/>
          <a:stretch>
            <a:fillRect/>
          </a:stretch>
        </p:blipFill>
        <p:spPr>
          <a:xfrm>
            <a:off x="9840554" y="1519358"/>
            <a:ext cx="1333500" cy="1317625"/>
          </a:xfrm>
          <a:prstGeom prst="rect">
            <a:avLst/>
          </a:prstGeom>
        </p:spPr>
      </p:pic>
      <p:pic>
        <p:nvPicPr>
          <p:cNvPr id="15" name="Picture 15">
            <a:extLst>
              <a:ext uri="{FF2B5EF4-FFF2-40B4-BE49-F238E27FC236}">
                <a16:creationId xmlns="" xmlns:a16="http://schemas.microsoft.com/office/drawing/2014/main" id="{7741ADEE-C7CB-49B9-917D-03E28BAE42C4}"/>
              </a:ext>
            </a:extLst>
          </p:cNvPr>
          <p:cNvPicPr>
            <a:picLocks noChangeAspect="1"/>
          </p:cNvPicPr>
          <p:nvPr/>
        </p:nvPicPr>
        <p:blipFill>
          <a:blip r:embed="rId6"/>
          <a:stretch>
            <a:fillRect/>
          </a:stretch>
        </p:blipFill>
        <p:spPr>
          <a:xfrm>
            <a:off x="1813944" y="3992263"/>
            <a:ext cx="1331913" cy="1317625"/>
          </a:xfrm>
          <a:prstGeom prst="rect">
            <a:avLst/>
          </a:prstGeom>
        </p:spPr>
      </p:pic>
      <p:pic>
        <p:nvPicPr>
          <p:cNvPr id="16" name="Picture 16" descr="A picture containing outdoor&#10;&#10;Description automatically generated">
            <a:extLst>
              <a:ext uri="{FF2B5EF4-FFF2-40B4-BE49-F238E27FC236}">
                <a16:creationId xmlns="" xmlns:a16="http://schemas.microsoft.com/office/drawing/2014/main" id="{1F194A39-7807-4041-B78E-BE8B1536063C}"/>
              </a:ext>
            </a:extLst>
          </p:cNvPr>
          <p:cNvPicPr>
            <a:picLocks noChangeAspect="1"/>
          </p:cNvPicPr>
          <p:nvPr/>
        </p:nvPicPr>
        <p:blipFill>
          <a:blip r:embed="rId7"/>
          <a:stretch>
            <a:fillRect/>
          </a:stretch>
        </p:blipFill>
        <p:spPr>
          <a:xfrm>
            <a:off x="8838841" y="3949131"/>
            <a:ext cx="1333500" cy="1317625"/>
          </a:xfrm>
          <a:prstGeom prst="rect">
            <a:avLst/>
          </a:prstGeom>
        </p:spPr>
      </p:pic>
      <p:pic>
        <p:nvPicPr>
          <p:cNvPr id="17" name="Picture 17" descr="Icon&#10;&#10;Description automatically generated">
            <a:extLst>
              <a:ext uri="{FF2B5EF4-FFF2-40B4-BE49-F238E27FC236}">
                <a16:creationId xmlns="" xmlns:a16="http://schemas.microsoft.com/office/drawing/2014/main" id="{7488C861-CDE3-4473-93FB-9A37FF50684B}"/>
              </a:ext>
            </a:extLst>
          </p:cNvPr>
          <p:cNvPicPr>
            <a:picLocks noChangeAspect="1"/>
          </p:cNvPicPr>
          <p:nvPr/>
        </p:nvPicPr>
        <p:blipFill>
          <a:blip r:embed="rId8"/>
          <a:stretch>
            <a:fillRect/>
          </a:stretch>
        </p:blipFill>
        <p:spPr>
          <a:xfrm>
            <a:off x="3308949" y="1562099"/>
            <a:ext cx="1332781" cy="1318403"/>
          </a:xfrm>
          <a:prstGeom prst="rect">
            <a:avLst/>
          </a:prstGeom>
        </p:spPr>
      </p:pic>
      <p:pic>
        <p:nvPicPr>
          <p:cNvPr id="18" name="Picture 18" descr="A picture containing outdoor&#10;&#10;Description automatically generated">
            <a:extLst>
              <a:ext uri="{FF2B5EF4-FFF2-40B4-BE49-F238E27FC236}">
                <a16:creationId xmlns="" xmlns:a16="http://schemas.microsoft.com/office/drawing/2014/main" id="{E9AC7A13-9F55-45A6-8D21-81A6F52424DC}"/>
              </a:ext>
            </a:extLst>
          </p:cNvPr>
          <p:cNvPicPr>
            <a:picLocks noChangeAspect="1"/>
          </p:cNvPicPr>
          <p:nvPr/>
        </p:nvPicPr>
        <p:blipFill>
          <a:blip r:embed="rId9"/>
          <a:stretch>
            <a:fillRect/>
          </a:stretch>
        </p:blipFill>
        <p:spPr>
          <a:xfrm>
            <a:off x="7659568" y="1519358"/>
            <a:ext cx="1333500" cy="1317625"/>
          </a:xfrm>
          <a:prstGeom prst="rect">
            <a:avLst/>
          </a:prstGeom>
        </p:spPr>
      </p:pic>
      <p:pic>
        <p:nvPicPr>
          <p:cNvPr id="19" name="Picture 19" descr="A picture containing outdoor&#10;&#10;Description automatically generated">
            <a:extLst>
              <a:ext uri="{FF2B5EF4-FFF2-40B4-BE49-F238E27FC236}">
                <a16:creationId xmlns="" xmlns:a16="http://schemas.microsoft.com/office/drawing/2014/main" id="{479BA360-A295-451E-B281-8B890C513BB6}"/>
              </a:ext>
            </a:extLst>
          </p:cNvPr>
          <p:cNvPicPr>
            <a:picLocks noChangeAspect="1"/>
          </p:cNvPicPr>
          <p:nvPr/>
        </p:nvPicPr>
        <p:blipFill>
          <a:blip r:embed="rId10"/>
          <a:stretch>
            <a:fillRect/>
          </a:stretch>
        </p:blipFill>
        <p:spPr>
          <a:xfrm>
            <a:off x="1166723" y="1518968"/>
            <a:ext cx="1332781" cy="1318403"/>
          </a:xfrm>
          <a:prstGeom prst="rect">
            <a:avLst/>
          </a:prstGeom>
        </p:spPr>
      </p:pic>
      <p:pic>
        <p:nvPicPr>
          <p:cNvPr id="20" name="Picture 20">
            <a:extLst>
              <a:ext uri="{FF2B5EF4-FFF2-40B4-BE49-F238E27FC236}">
                <a16:creationId xmlns="" xmlns:a16="http://schemas.microsoft.com/office/drawing/2014/main" id="{F55AFF5E-B40E-453A-AAA1-B5438AA41C57}"/>
              </a:ext>
            </a:extLst>
          </p:cNvPr>
          <p:cNvPicPr>
            <a:picLocks noChangeAspect="1"/>
          </p:cNvPicPr>
          <p:nvPr/>
        </p:nvPicPr>
        <p:blipFill>
          <a:blip r:embed="rId11"/>
          <a:stretch>
            <a:fillRect/>
          </a:stretch>
        </p:blipFill>
        <p:spPr>
          <a:xfrm>
            <a:off x="4157213" y="3977496"/>
            <a:ext cx="1332781" cy="1318403"/>
          </a:xfrm>
          <a:prstGeom prst="rect">
            <a:avLst/>
          </a:prstGeom>
        </p:spPr>
      </p:pic>
      <p:sp>
        <p:nvSpPr>
          <p:cNvPr id="21" name="TextBox 20">
            <a:extLst>
              <a:ext uri="{FF2B5EF4-FFF2-40B4-BE49-F238E27FC236}">
                <a16:creationId xmlns="" xmlns:a16="http://schemas.microsoft.com/office/drawing/2014/main" id="{E0CE9DAB-6690-4E0B-A95B-77C4EB060F9F}"/>
              </a:ext>
            </a:extLst>
          </p:cNvPr>
          <p:cNvSpPr txBox="1"/>
          <p:nvPr/>
        </p:nvSpPr>
        <p:spPr>
          <a:xfrm>
            <a:off x="799381" y="2826589"/>
            <a:ext cx="208184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latin typeface="Helvetica"/>
                <a:cs typeface="Helvetica"/>
              </a:rPr>
              <a:t>Rights to participation in decision-making and access to information</a:t>
            </a:r>
          </a:p>
        </p:txBody>
      </p:sp>
      <p:sp>
        <p:nvSpPr>
          <p:cNvPr id="22" name="TextBox 21">
            <a:extLst>
              <a:ext uri="{FF2B5EF4-FFF2-40B4-BE49-F238E27FC236}">
                <a16:creationId xmlns="" xmlns:a16="http://schemas.microsoft.com/office/drawing/2014/main" id="{C2EDD38F-4328-4F11-8FD3-531ACE70C750}"/>
              </a:ext>
            </a:extLst>
          </p:cNvPr>
          <p:cNvSpPr txBox="1"/>
          <p:nvPr/>
        </p:nvSpPr>
        <p:spPr>
          <a:xfrm>
            <a:off x="5141342" y="2797833"/>
            <a:ext cx="208184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latin typeface="Helvetica"/>
                <a:cs typeface="Helvetica"/>
              </a:rPr>
              <a:t>Rights to protection from pollution, climate change and loss of biodiversity</a:t>
            </a:r>
          </a:p>
        </p:txBody>
      </p:sp>
      <p:sp>
        <p:nvSpPr>
          <p:cNvPr id="23" name="TextBox 22">
            <a:extLst>
              <a:ext uri="{FF2B5EF4-FFF2-40B4-BE49-F238E27FC236}">
                <a16:creationId xmlns="" xmlns:a16="http://schemas.microsoft.com/office/drawing/2014/main" id="{5E5335C3-E964-4D52-9C5C-F269E7052F15}"/>
              </a:ext>
            </a:extLst>
          </p:cNvPr>
          <p:cNvSpPr txBox="1"/>
          <p:nvPr/>
        </p:nvSpPr>
        <p:spPr>
          <a:xfrm>
            <a:off x="9468927" y="2826587"/>
            <a:ext cx="208184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latin typeface="Helvetica"/>
                <a:cs typeface="Helvetica"/>
              </a:rPr>
              <a:t>Rights to enforcement and access to justice</a:t>
            </a:r>
          </a:p>
        </p:txBody>
      </p:sp>
      <p:sp>
        <p:nvSpPr>
          <p:cNvPr id="24" name="TextBox 23">
            <a:extLst>
              <a:ext uri="{FF2B5EF4-FFF2-40B4-BE49-F238E27FC236}">
                <a16:creationId xmlns="" xmlns:a16="http://schemas.microsoft.com/office/drawing/2014/main" id="{59D25BD1-1479-4285-AB5F-F91275280E38}"/>
              </a:ext>
            </a:extLst>
          </p:cNvPr>
          <p:cNvSpPr txBox="1"/>
          <p:nvPr/>
        </p:nvSpPr>
        <p:spPr>
          <a:xfrm>
            <a:off x="1446361" y="5299492"/>
            <a:ext cx="20818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latin typeface="Helvetica"/>
                <a:cs typeface="Helvetica"/>
              </a:rPr>
              <a:t>Allocation of resources</a:t>
            </a:r>
          </a:p>
        </p:txBody>
      </p:sp>
      <p:sp>
        <p:nvSpPr>
          <p:cNvPr id="25" name="TextBox 24">
            <a:extLst>
              <a:ext uri="{FF2B5EF4-FFF2-40B4-BE49-F238E27FC236}">
                <a16:creationId xmlns="" xmlns:a16="http://schemas.microsoft.com/office/drawing/2014/main" id="{B3F7715B-EE32-4074-A9C2-3EE35422FACF}"/>
              </a:ext>
            </a:extLst>
          </p:cNvPr>
          <p:cNvSpPr txBox="1"/>
          <p:nvPr/>
        </p:nvSpPr>
        <p:spPr>
          <a:xfrm>
            <a:off x="8476889" y="5256360"/>
            <a:ext cx="208184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latin typeface="Helvetica"/>
                <a:cs typeface="Helvetica"/>
              </a:rPr>
              <a:t>Regional and international cooperation</a:t>
            </a:r>
            <a:endParaRPr lang="en-US">
              <a:solidFill>
                <a:schemeClr val="bg1"/>
              </a:solidFill>
              <a:latin typeface="Helvetica"/>
              <a:cs typeface="Helvetica"/>
            </a:endParaRPr>
          </a:p>
        </p:txBody>
      </p:sp>
      <p:sp>
        <p:nvSpPr>
          <p:cNvPr id="26" name="TextBox 25">
            <a:extLst>
              <a:ext uri="{FF2B5EF4-FFF2-40B4-BE49-F238E27FC236}">
                <a16:creationId xmlns="" xmlns:a16="http://schemas.microsoft.com/office/drawing/2014/main" id="{65C2F7B0-AF2F-4544-93D9-0223D5907188}"/>
              </a:ext>
            </a:extLst>
          </p:cNvPr>
          <p:cNvSpPr txBox="1"/>
          <p:nvPr/>
        </p:nvSpPr>
        <p:spPr>
          <a:xfrm>
            <a:off x="2941607" y="2797833"/>
            <a:ext cx="208184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latin typeface="Helvetica"/>
                <a:cs typeface="Helvetica"/>
              </a:rPr>
              <a:t>Rights to environmental education and children's rights to play and recreation</a:t>
            </a:r>
          </a:p>
        </p:txBody>
      </p:sp>
      <p:sp>
        <p:nvSpPr>
          <p:cNvPr id="27" name="TextBox 26">
            <a:extLst>
              <a:ext uri="{FF2B5EF4-FFF2-40B4-BE49-F238E27FC236}">
                <a16:creationId xmlns="" xmlns:a16="http://schemas.microsoft.com/office/drawing/2014/main" id="{54A98610-2A76-4BC1-B22E-876D5D4A1CAB}"/>
              </a:ext>
            </a:extLst>
          </p:cNvPr>
          <p:cNvSpPr txBox="1"/>
          <p:nvPr/>
        </p:nvSpPr>
        <p:spPr>
          <a:xfrm>
            <a:off x="7297946" y="2797835"/>
            <a:ext cx="208184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latin typeface="Helvetica"/>
                <a:cs typeface="Helvetica"/>
              </a:rPr>
              <a:t>Rights to protection from negative impacts of business activities, including transboundary</a:t>
            </a:r>
          </a:p>
        </p:txBody>
      </p:sp>
      <p:sp>
        <p:nvSpPr>
          <p:cNvPr id="28" name="TextBox 27">
            <a:extLst>
              <a:ext uri="{FF2B5EF4-FFF2-40B4-BE49-F238E27FC236}">
                <a16:creationId xmlns="" xmlns:a16="http://schemas.microsoft.com/office/drawing/2014/main" id="{2D2862C9-0FED-45BF-A82F-7886750C3DB9}"/>
              </a:ext>
            </a:extLst>
          </p:cNvPr>
          <p:cNvSpPr txBox="1"/>
          <p:nvPr/>
        </p:nvSpPr>
        <p:spPr>
          <a:xfrm>
            <a:off x="6190888" y="5270739"/>
            <a:ext cx="208184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latin typeface="Helvetica"/>
                <a:cs typeface="Helvetica"/>
              </a:rPr>
              <a:t>Rights to non-discrimination</a:t>
            </a:r>
          </a:p>
        </p:txBody>
      </p:sp>
      <p:sp>
        <p:nvSpPr>
          <p:cNvPr id="29" name="TextBox 28">
            <a:extLst>
              <a:ext uri="{FF2B5EF4-FFF2-40B4-BE49-F238E27FC236}">
                <a16:creationId xmlns="" xmlns:a16="http://schemas.microsoft.com/office/drawing/2014/main" id="{C8002EF6-4F6A-498C-93F1-F3D62CB995A1}"/>
              </a:ext>
            </a:extLst>
          </p:cNvPr>
          <p:cNvSpPr txBox="1"/>
          <p:nvPr/>
        </p:nvSpPr>
        <p:spPr>
          <a:xfrm>
            <a:off x="3789868" y="5313871"/>
            <a:ext cx="20818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latin typeface="Helvetica"/>
                <a:cs typeface="Helvetica"/>
              </a:rPr>
              <a:t>Monitoring</a:t>
            </a:r>
          </a:p>
        </p:txBody>
      </p:sp>
      <p:sp>
        <p:nvSpPr>
          <p:cNvPr id="30" name="Rectangle 29">
            <a:extLst>
              <a:ext uri="{FF2B5EF4-FFF2-40B4-BE49-F238E27FC236}">
                <a16:creationId xmlns="" xmlns:a16="http://schemas.microsoft.com/office/drawing/2014/main" id="{4F2FA513-ABDE-47E3-9D84-BFCB4918584D}"/>
              </a:ext>
            </a:extLst>
          </p:cNvPr>
          <p:cNvSpPr/>
          <p:nvPr/>
        </p:nvSpPr>
        <p:spPr>
          <a:xfrm>
            <a:off x="2964611" y="1519686"/>
            <a:ext cx="2070339" cy="2257244"/>
          </a:xfrm>
          <a:prstGeom prst="rect">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a:cs typeface="Helvetica"/>
            </a:endParaRPr>
          </a:p>
        </p:txBody>
      </p:sp>
      <p:sp>
        <p:nvSpPr>
          <p:cNvPr id="31" name="Rectangle 30">
            <a:extLst>
              <a:ext uri="{FF2B5EF4-FFF2-40B4-BE49-F238E27FC236}">
                <a16:creationId xmlns="" xmlns:a16="http://schemas.microsoft.com/office/drawing/2014/main" id="{13E604FB-B735-4EA9-B0F4-A5BCF4363263}"/>
              </a:ext>
            </a:extLst>
          </p:cNvPr>
          <p:cNvSpPr/>
          <p:nvPr/>
        </p:nvSpPr>
        <p:spPr>
          <a:xfrm>
            <a:off x="5135592" y="1519687"/>
            <a:ext cx="2070339" cy="2257244"/>
          </a:xfrm>
          <a:prstGeom prst="rect">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a:cs typeface="Helvetica"/>
            </a:endParaRPr>
          </a:p>
        </p:txBody>
      </p:sp>
      <p:sp>
        <p:nvSpPr>
          <p:cNvPr id="32" name="Rectangle 31">
            <a:extLst>
              <a:ext uri="{FF2B5EF4-FFF2-40B4-BE49-F238E27FC236}">
                <a16:creationId xmlns="" xmlns:a16="http://schemas.microsoft.com/office/drawing/2014/main" id="{B4869063-9606-476B-AE3B-6BBFE22066A3}"/>
              </a:ext>
            </a:extLst>
          </p:cNvPr>
          <p:cNvSpPr/>
          <p:nvPr/>
        </p:nvSpPr>
        <p:spPr>
          <a:xfrm>
            <a:off x="7292195" y="1519686"/>
            <a:ext cx="2070339" cy="2257244"/>
          </a:xfrm>
          <a:prstGeom prst="rect">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a:cs typeface="Helvetica"/>
            </a:endParaRPr>
          </a:p>
        </p:txBody>
      </p:sp>
      <p:sp>
        <p:nvSpPr>
          <p:cNvPr id="33" name="Rectangle 32">
            <a:extLst>
              <a:ext uri="{FF2B5EF4-FFF2-40B4-BE49-F238E27FC236}">
                <a16:creationId xmlns="" xmlns:a16="http://schemas.microsoft.com/office/drawing/2014/main" id="{BB82FC3F-6C7E-4F38-9C27-51A53AFBEE94}"/>
              </a:ext>
            </a:extLst>
          </p:cNvPr>
          <p:cNvSpPr/>
          <p:nvPr/>
        </p:nvSpPr>
        <p:spPr>
          <a:xfrm>
            <a:off x="9463177" y="1519687"/>
            <a:ext cx="2070339" cy="2257244"/>
          </a:xfrm>
          <a:prstGeom prst="rect">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a:cs typeface="Helvetica"/>
            </a:endParaRPr>
          </a:p>
        </p:txBody>
      </p:sp>
      <p:sp>
        <p:nvSpPr>
          <p:cNvPr id="34" name="Rectangle 33">
            <a:extLst>
              <a:ext uri="{FF2B5EF4-FFF2-40B4-BE49-F238E27FC236}">
                <a16:creationId xmlns="" xmlns:a16="http://schemas.microsoft.com/office/drawing/2014/main" id="{593C79AC-3474-4BF1-9764-72FE44F81DCD}"/>
              </a:ext>
            </a:extLst>
          </p:cNvPr>
          <p:cNvSpPr/>
          <p:nvPr/>
        </p:nvSpPr>
        <p:spPr>
          <a:xfrm>
            <a:off x="1411855" y="3963837"/>
            <a:ext cx="2070339" cy="2257244"/>
          </a:xfrm>
          <a:prstGeom prst="rect">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a:cs typeface="Helvetica"/>
            </a:endParaRPr>
          </a:p>
        </p:txBody>
      </p:sp>
      <p:sp>
        <p:nvSpPr>
          <p:cNvPr id="35" name="Rectangle 34">
            <a:extLst>
              <a:ext uri="{FF2B5EF4-FFF2-40B4-BE49-F238E27FC236}">
                <a16:creationId xmlns="" xmlns:a16="http://schemas.microsoft.com/office/drawing/2014/main" id="{7D6E97B5-4634-4502-B0C3-DA42548552FB}"/>
              </a:ext>
            </a:extLst>
          </p:cNvPr>
          <p:cNvSpPr/>
          <p:nvPr/>
        </p:nvSpPr>
        <p:spPr>
          <a:xfrm>
            <a:off x="3827251" y="3963838"/>
            <a:ext cx="2070339" cy="2257244"/>
          </a:xfrm>
          <a:prstGeom prst="rect">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a:cs typeface="Helvetica"/>
            </a:endParaRPr>
          </a:p>
        </p:txBody>
      </p:sp>
      <p:sp>
        <p:nvSpPr>
          <p:cNvPr id="36" name="Rectangle 35">
            <a:extLst>
              <a:ext uri="{FF2B5EF4-FFF2-40B4-BE49-F238E27FC236}">
                <a16:creationId xmlns="" xmlns:a16="http://schemas.microsoft.com/office/drawing/2014/main" id="{24CEC52A-AC4F-4DC5-ACE3-A3F0F2932DAB}"/>
              </a:ext>
            </a:extLst>
          </p:cNvPr>
          <p:cNvSpPr/>
          <p:nvPr/>
        </p:nvSpPr>
        <p:spPr>
          <a:xfrm>
            <a:off x="6185139" y="3963838"/>
            <a:ext cx="2070339" cy="2257244"/>
          </a:xfrm>
          <a:prstGeom prst="rect">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a:cs typeface="Helvetica"/>
            </a:endParaRPr>
          </a:p>
        </p:txBody>
      </p:sp>
      <p:sp>
        <p:nvSpPr>
          <p:cNvPr id="37" name="Rectangle 36">
            <a:extLst>
              <a:ext uri="{FF2B5EF4-FFF2-40B4-BE49-F238E27FC236}">
                <a16:creationId xmlns="" xmlns:a16="http://schemas.microsoft.com/office/drawing/2014/main" id="{860C9B13-D524-439C-A95C-FACC831C0AC3}"/>
              </a:ext>
            </a:extLst>
          </p:cNvPr>
          <p:cNvSpPr/>
          <p:nvPr/>
        </p:nvSpPr>
        <p:spPr>
          <a:xfrm>
            <a:off x="8456761" y="3978216"/>
            <a:ext cx="2070339" cy="2257244"/>
          </a:xfrm>
          <a:prstGeom prst="rect">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a:cs typeface="Helvetica"/>
            </a:endParaRPr>
          </a:p>
        </p:txBody>
      </p:sp>
      <p:grpSp>
        <p:nvGrpSpPr>
          <p:cNvPr id="6" name="Group 5">
            <a:extLst>
              <a:ext uri="{FF2B5EF4-FFF2-40B4-BE49-F238E27FC236}">
                <a16:creationId xmlns="" xmlns:a16="http://schemas.microsoft.com/office/drawing/2014/main" id="{535756FD-FBA7-1590-9AB3-BD5B300FAE0D}"/>
              </a:ext>
            </a:extLst>
          </p:cNvPr>
          <p:cNvGrpSpPr/>
          <p:nvPr/>
        </p:nvGrpSpPr>
        <p:grpSpPr>
          <a:xfrm>
            <a:off x="9230234" y="6262669"/>
            <a:ext cx="2845127" cy="471868"/>
            <a:chOff x="6931819" y="97569"/>
            <a:chExt cx="2133845" cy="353901"/>
          </a:xfrm>
        </p:grpSpPr>
        <p:pic>
          <p:nvPicPr>
            <p:cNvPr id="39" name="image6.png" descr="A picture containing window, umbrella&#10;&#10;Description automatically generated">
              <a:extLst>
                <a:ext uri="{FF2B5EF4-FFF2-40B4-BE49-F238E27FC236}">
                  <a16:creationId xmlns="" xmlns:a16="http://schemas.microsoft.com/office/drawing/2014/main" id="{057D3690-1ECA-D26A-FF45-C9B7414C6467}"/>
                </a:ext>
              </a:extLst>
            </p:cNvPr>
            <p:cNvPicPr>
              <a:picLocks noChangeAspect="1"/>
            </p:cNvPicPr>
            <p:nvPr/>
          </p:nvPicPr>
          <p:blipFill>
            <a:blip r:embed="rId12"/>
            <a:stretch>
              <a:fillRect/>
            </a:stretch>
          </p:blipFill>
          <p:spPr>
            <a:xfrm>
              <a:off x="6931819" y="128305"/>
              <a:ext cx="294675" cy="294675"/>
            </a:xfrm>
            <a:prstGeom prst="rect">
              <a:avLst/>
            </a:prstGeom>
            <a:ln w="12700">
              <a:miter lim="400000"/>
            </a:ln>
          </p:spPr>
        </p:pic>
        <p:pic>
          <p:nvPicPr>
            <p:cNvPr id="40" name="Picture 39">
              <a:extLst>
                <a:ext uri="{FF2B5EF4-FFF2-40B4-BE49-F238E27FC236}">
                  <a16:creationId xmlns="" xmlns:a16="http://schemas.microsoft.com/office/drawing/2014/main" id="{72454810-0AC4-1000-68EE-040E1E372EC8}"/>
                </a:ext>
              </a:extLst>
            </p:cNvPr>
            <p:cNvPicPr/>
            <p:nvPr/>
          </p:nvPicPr>
          <p:blipFill>
            <a:blip r:embed="rId13"/>
            <a:stretch>
              <a:fillRect/>
            </a:stretch>
          </p:blipFill>
          <p:spPr>
            <a:xfrm>
              <a:off x="7315200" y="97569"/>
              <a:ext cx="1750464" cy="353901"/>
            </a:xfrm>
            <a:prstGeom prst="rect">
              <a:avLst/>
            </a:prstGeom>
          </p:spPr>
        </p:pic>
      </p:grpSp>
    </p:spTree>
    <p:extLst>
      <p:ext uri="{BB962C8B-B14F-4D97-AF65-F5344CB8AC3E}">
        <p14:creationId xmlns:p14="http://schemas.microsoft.com/office/powerpoint/2010/main" val="5678208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Shape 79">
            <a:extLst>
              <a:ext uri="{FF2B5EF4-FFF2-40B4-BE49-F238E27FC236}">
                <a16:creationId xmlns="" xmlns:a16="http://schemas.microsoft.com/office/drawing/2014/main" id="{83593334-093F-374F-8D47-20E868873530}"/>
              </a:ext>
            </a:extLst>
          </p:cNvPr>
          <p:cNvSpPr/>
          <p:nvPr/>
        </p:nvSpPr>
        <p:spPr>
          <a:xfrm>
            <a:off x="711677" y="406451"/>
            <a:ext cx="6639382" cy="1051570"/>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t">
            <a:spAutoFit/>
          </a:bodyPr>
          <a:lstStyle/>
          <a:p>
            <a:pPr>
              <a:lnSpc>
                <a:spcPts val="4120"/>
              </a:lnSpc>
              <a:defRPr sz="1800"/>
            </a:pPr>
            <a:r>
              <a:rPr lang="en-US" sz="4000" b="1" spc="-10">
                <a:solidFill>
                  <a:srgbClr val="00AEEF"/>
                </a:solidFill>
                <a:latin typeface="Arial"/>
                <a:ea typeface="Arial" charset="0"/>
                <a:cs typeface="Arial"/>
                <a:sym typeface="Montserrat-Regular"/>
              </a:rPr>
              <a:t>Policy Guidance:</a:t>
            </a:r>
            <a:endParaRPr lang="en-US" sz="4000" b="1" spc="-10">
              <a:solidFill>
                <a:srgbClr val="00AEEF"/>
              </a:solidFill>
              <a:latin typeface="Arial"/>
              <a:ea typeface="Arial" charset="0"/>
              <a:cs typeface="Arial" charset="0"/>
              <a:sym typeface="Montserrat-Regular"/>
            </a:endParaRPr>
          </a:p>
          <a:p>
            <a:pPr>
              <a:lnSpc>
                <a:spcPts val="4120"/>
              </a:lnSpc>
              <a:defRPr sz="1800"/>
            </a:pPr>
            <a:r>
              <a:rPr lang="en-US" sz="4000" spc="-10">
                <a:solidFill>
                  <a:srgbClr val="00AEEF"/>
                </a:solidFill>
                <a:latin typeface="Arial"/>
                <a:ea typeface="Arial" charset="0"/>
                <a:cs typeface="Arial"/>
              </a:rPr>
              <a:t>States</a:t>
            </a:r>
            <a:endParaRPr lang="en-US" sz="4000" spc="-10">
              <a:solidFill>
                <a:srgbClr val="00AEEF"/>
              </a:solidFill>
              <a:latin typeface="Arial"/>
              <a:ea typeface="Arial" charset="0"/>
              <a:cs typeface="Arial" charset="0"/>
            </a:endParaRPr>
          </a:p>
        </p:txBody>
      </p:sp>
      <p:sp>
        <p:nvSpPr>
          <p:cNvPr id="5" name="TextBox 4"/>
          <p:cNvSpPr txBox="1"/>
          <p:nvPr/>
        </p:nvSpPr>
        <p:spPr>
          <a:xfrm>
            <a:off x="711677" y="1693889"/>
            <a:ext cx="5764074" cy="646331"/>
          </a:xfrm>
          <a:prstGeom prst="rect">
            <a:avLst/>
          </a:prstGeom>
          <a:noFill/>
        </p:spPr>
        <p:txBody>
          <a:bodyPr wrap="square" lIns="91440" tIns="45720" rIns="91440" bIns="45720" rtlCol="0" anchor="t">
            <a:spAutoFit/>
          </a:bodyPr>
          <a:lstStyle/>
          <a:p>
            <a:pPr marL="285750" indent="-285750">
              <a:buFont typeface="Arial" charset="0"/>
              <a:buChar char="•"/>
            </a:pPr>
            <a:endParaRPr lang="en-US">
              <a:solidFill>
                <a:schemeClr val="bg1"/>
              </a:solidFill>
              <a:cs typeface="Arial"/>
            </a:endParaRPr>
          </a:p>
          <a:p>
            <a:pPr marL="285750" indent="-285750">
              <a:buFont typeface="Arial" charset="0"/>
              <a:buChar char="•"/>
            </a:pPr>
            <a:endParaRPr lang="en-US">
              <a:solidFill>
                <a:schemeClr val="bg1"/>
              </a:solidFill>
            </a:endParaRPr>
          </a:p>
        </p:txBody>
      </p:sp>
      <p:pic>
        <p:nvPicPr>
          <p:cNvPr id="2" name="Picture 2" descr="A picture containing indoor, dark, lit&#10;&#10;Description automatically generated">
            <a:extLst>
              <a:ext uri="{FF2B5EF4-FFF2-40B4-BE49-F238E27FC236}">
                <a16:creationId xmlns="" xmlns:a16="http://schemas.microsoft.com/office/drawing/2014/main" id="{EA990331-5707-4A81-9B80-A464C55FB213}"/>
              </a:ext>
            </a:extLst>
          </p:cNvPr>
          <p:cNvPicPr>
            <a:picLocks noChangeAspect="1"/>
          </p:cNvPicPr>
          <p:nvPr/>
        </p:nvPicPr>
        <p:blipFill rotWithShape="1">
          <a:blip r:embed="rId3"/>
          <a:srcRect l="39751" t="-3112" r="11835"/>
          <a:stretch/>
        </p:blipFill>
        <p:spPr>
          <a:xfrm>
            <a:off x="7168552" y="-218587"/>
            <a:ext cx="5024192" cy="7151587"/>
          </a:xfrm>
          <a:prstGeom prst="rect">
            <a:avLst/>
          </a:prstGeom>
        </p:spPr>
      </p:pic>
      <p:sp>
        <p:nvSpPr>
          <p:cNvPr id="4" name="TextBox 3">
            <a:extLst>
              <a:ext uri="{FF2B5EF4-FFF2-40B4-BE49-F238E27FC236}">
                <a16:creationId xmlns="" xmlns:a16="http://schemas.microsoft.com/office/drawing/2014/main" id="{CB3DD51D-4470-44E0-BDB1-BB0841ED6E3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
        <p:nvSpPr>
          <p:cNvPr id="7" name="TextBox 6">
            <a:extLst>
              <a:ext uri="{FF2B5EF4-FFF2-40B4-BE49-F238E27FC236}">
                <a16:creationId xmlns="" xmlns:a16="http://schemas.microsoft.com/office/drawing/2014/main" id="{EFE84AA8-E9B6-4783-9C1E-45FAA76C9938}"/>
              </a:ext>
            </a:extLst>
          </p:cNvPr>
          <p:cNvSpPr txBox="1"/>
          <p:nvPr/>
        </p:nvSpPr>
        <p:spPr>
          <a:xfrm>
            <a:off x="711677" y="1622003"/>
            <a:ext cx="6281658" cy="5078313"/>
          </a:xfrm>
          <a:prstGeom prst="rect">
            <a:avLst/>
          </a:prstGeom>
          <a:noFill/>
        </p:spPr>
        <p:txBody>
          <a:bodyPr wrap="square" lIns="91440" tIns="45720" rIns="91440" bIns="45720" rtlCol="0" anchor="t">
            <a:spAutoFit/>
          </a:bodyPr>
          <a:lstStyle/>
          <a:p>
            <a:pPr marL="285750" indent="-285750">
              <a:buFont typeface="Arial" charset="0"/>
              <a:buChar char="•"/>
            </a:pPr>
            <a:r>
              <a:rPr lang="en-US">
                <a:solidFill>
                  <a:schemeClr val="bg1"/>
                </a:solidFill>
              </a:rPr>
              <a:t>Requiring ministries to develop </a:t>
            </a:r>
            <a:r>
              <a:rPr lang="en-US" b="1">
                <a:solidFill>
                  <a:schemeClr val="bg2"/>
                </a:solidFill>
              </a:rPr>
              <a:t>a </a:t>
            </a:r>
            <a:r>
              <a:rPr lang="en-US" b="1" err="1">
                <a:solidFill>
                  <a:schemeClr val="bg2"/>
                </a:solidFill>
              </a:rPr>
              <a:t>centralised</a:t>
            </a:r>
            <a:r>
              <a:rPr lang="en-US" b="1">
                <a:solidFill>
                  <a:schemeClr val="bg2"/>
                </a:solidFill>
              </a:rPr>
              <a:t> database on data and resources </a:t>
            </a:r>
            <a:r>
              <a:rPr lang="en-US">
                <a:solidFill>
                  <a:schemeClr val="bg1"/>
                </a:solidFill>
              </a:rPr>
              <a:t>for children's rights to a healthy environment in child-friendly formats</a:t>
            </a:r>
            <a:endParaRPr lang="en-US">
              <a:solidFill>
                <a:schemeClr val="bg1"/>
              </a:solidFill>
              <a:cs typeface="Arial"/>
            </a:endParaRPr>
          </a:p>
          <a:p>
            <a:pPr marL="285750" indent="-285750">
              <a:buFont typeface="Arial" charset="0"/>
              <a:buChar char="•"/>
            </a:pPr>
            <a:endParaRPr lang="en-US">
              <a:solidFill>
                <a:schemeClr val="bg1"/>
              </a:solidFill>
            </a:endParaRPr>
          </a:p>
          <a:p>
            <a:pPr marL="285750" indent="-285750">
              <a:buFont typeface="Arial,Sans-Serif" charset="0"/>
              <a:buChar char="•"/>
            </a:pPr>
            <a:r>
              <a:rPr lang="en-GB">
                <a:solidFill>
                  <a:schemeClr val="bg1"/>
                </a:solidFill>
                <a:ea typeface="+mn-lt"/>
                <a:cs typeface="+mn-lt"/>
              </a:rPr>
              <a:t>Requiring businesses to </a:t>
            </a:r>
            <a:r>
              <a:rPr lang="en-GB" b="1">
                <a:solidFill>
                  <a:schemeClr val="bg2"/>
                </a:solidFill>
                <a:ea typeface="+mn-lt"/>
                <a:cs typeface="+mn-lt"/>
              </a:rPr>
              <a:t>disclose environmental and child health effects </a:t>
            </a:r>
            <a:r>
              <a:rPr lang="en-GB">
                <a:solidFill>
                  <a:srgbClr val="000000"/>
                </a:solidFill>
                <a:ea typeface="+mn-lt"/>
                <a:cs typeface="+mn-lt"/>
              </a:rPr>
              <a:t>across their value chain</a:t>
            </a:r>
            <a:endParaRPr lang="en-US">
              <a:ea typeface="+mn-lt"/>
              <a:cs typeface="+mn-lt"/>
            </a:endParaRPr>
          </a:p>
          <a:p>
            <a:endParaRPr lang="en-GB">
              <a:solidFill>
                <a:srgbClr val="000000"/>
              </a:solidFill>
              <a:ea typeface="+mn-lt"/>
              <a:cs typeface="+mn-lt"/>
            </a:endParaRPr>
          </a:p>
          <a:p>
            <a:pPr marL="285750" indent="-285750">
              <a:buFont typeface="Arial,Sans-Serif" charset="0"/>
              <a:buChar char="•"/>
            </a:pPr>
            <a:r>
              <a:rPr lang="en-GB" b="1">
                <a:solidFill>
                  <a:schemeClr val="bg2"/>
                </a:solidFill>
                <a:ea typeface="+mn-lt"/>
                <a:cs typeface="+mn-lt"/>
              </a:rPr>
              <a:t>Integrating the socio-economic costs of environmental harm</a:t>
            </a:r>
            <a:r>
              <a:rPr lang="en-GB">
                <a:solidFill>
                  <a:srgbClr val="000000"/>
                </a:solidFill>
                <a:ea typeface="+mn-lt"/>
                <a:cs typeface="+mn-lt"/>
              </a:rPr>
              <a:t> </a:t>
            </a:r>
            <a:r>
              <a:rPr lang="en-GB">
                <a:solidFill>
                  <a:schemeClr val="bg1"/>
                </a:solidFill>
                <a:ea typeface="+mn-lt"/>
                <a:cs typeface="+mn-lt"/>
              </a:rPr>
              <a:t>to </a:t>
            </a:r>
            <a:r>
              <a:rPr lang="en-GB">
                <a:solidFill>
                  <a:srgbClr val="000000"/>
                </a:solidFill>
                <a:ea typeface="+mn-lt"/>
                <a:cs typeface="+mn-lt"/>
              </a:rPr>
              <a:t>children into national accounts and public finance management</a:t>
            </a:r>
            <a:endParaRPr lang="en-US">
              <a:ea typeface="+mn-lt"/>
              <a:cs typeface="+mn-lt"/>
            </a:endParaRPr>
          </a:p>
          <a:p>
            <a:pPr marL="285750" indent="-285750">
              <a:buFont typeface="Arial" charset="0"/>
              <a:buChar char="•"/>
            </a:pPr>
            <a:endParaRPr lang="en-GB">
              <a:ea typeface="+mn-lt"/>
              <a:cs typeface="+mn-lt"/>
            </a:endParaRPr>
          </a:p>
          <a:p>
            <a:pPr marL="285750" indent="-285750">
              <a:buFont typeface="Arial,Sans-Serif" charset="0"/>
              <a:buChar char="•"/>
            </a:pPr>
            <a:r>
              <a:rPr lang="en-GB">
                <a:solidFill>
                  <a:schemeClr val="bg1"/>
                </a:solidFill>
                <a:ea typeface="+mn-lt"/>
                <a:cs typeface="+mn-lt"/>
              </a:rPr>
              <a:t>Requiring that </a:t>
            </a:r>
            <a:r>
              <a:rPr lang="en-GB" b="1">
                <a:solidFill>
                  <a:schemeClr val="bg2"/>
                </a:solidFill>
                <a:ea typeface="+mn-lt"/>
                <a:cs typeface="+mn-lt"/>
              </a:rPr>
              <a:t>environmental fees and taxes </a:t>
            </a:r>
            <a:r>
              <a:rPr lang="en-GB">
                <a:solidFill>
                  <a:schemeClr val="bg1"/>
                </a:solidFill>
                <a:ea typeface="+mn-lt"/>
                <a:cs typeface="+mn-lt"/>
              </a:rPr>
              <a:t>are </a:t>
            </a:r>
            <a:r>
              <a:rPr lang="en-GB" b="1">
                <a:solidFill>
                  <a:schemeClr val="bg2"/>
                </a:solidFill>
                <a:ea typeface="+mn-lt"/>
                <a:cs typeface="+mn-lt"/>
              </a:rPr>
              <a:t>invested in preventing and minimizing environmental harm </a:t>
            </a:r>
            <a:r>
              <a:rPr lang="en-GB">
                <a:solidFill>
                  <a:srgbClr val="000000"/>
                </a:solidFill>
                <a:ea typeface="+mn-lt"/>
                <a:cs typeface="+mn-lt"/>
              </a:rPr>
              <a:t>to children</a:t>
            </a:r>
            <a:endParaRPr lang="en-US">
              <a:ea typeface="+mn-lt"/>
              <a:cs typeface="+mn-lt"/>
            </a:endParaRPr>
          </a:p>
          <a:p>
            <a:pPr marL="285750" indent="-285750">
              <a:buFont typeface="Arial,Sans-Serif" charset="0"/>
              <a:buChar char="•"/>
            </a:pPr>
            <a:endParaRPr lang="en-GB">
              <a:ea typeface="+mn-lt"/>
              <a:cs typeface="+mn-lt"/>
            </a:endParaRPr>
          </a:p>
          <a:p>
            <a:pPr marL="285750" indent="-285750">
              <a:buFont typeface="Arial,Sans-Serif" charset="0"/>
              <a:buChar char="•"/>
            </a:pPr>
            <a:r>
              <a:rPr lang="en-GB" b="1">
                <a:solidFill>
                  <a:schemeClr val="bg2"/>
                </a:solidFill>
                <a:ea typeface="+mn-lt"/>
                <a:cs typeface="+mn-lt"/>
              </a:rPr>
              <a:t>Waiving filing fees </a:t>
            </a:r>
            <a:r>
              <a:rPr lang="en-GB">
                <a:solidFill>
                  <a:schemeClr val="bg1"/>
                </a:solidFill>
                <a:ea typeface="+mn-lt"/>
                <a:cs typeface="+mn-lt"/>
              </a:rPr>
              <a:t>and other administrative expenses for lawsuits, complaints etc. filed by children to protect </a:t>
            </a:r>
            <a:r>
              <a:rPr lang="en-GB">
                <a:solidFill>
                  <a:srgbClr val="000000"/>
                </a:solidFill>
                <a:ea typeface="+mn-lt"/>
                <a:cs typeface="+mn-lt"/>
              </a:rPr>
              <a:t>their rights to a healthy environment</a:t>
            </a:r>
            <a:endParaRPr lang="en-US"/>
          </a:p>
        </p:txBody>
      </p:sp>
      <p:sp>
        <p:nvSpPr>
          <p:cNvPr id="12" name="TextBox 11">
            <a:extLst>
              <a:ext uri="{FF2B5EF4-FFF2-40B4-BE49-F238E27FC236}">
                <a16:creationId xmlns="" xmlns:a16="http://schemas.microsoft.com/office/drawing/2014/main" id="{4E2AA5D3-0EBA-4474-90B0-B2CA1A2ABA00}"/>
              </a:ext>
            </a:extLst>
          </p:cNvPr>
          <p:cNvSpPr txBox="1"/>
          <p:nvPr/>
        </p:nvSpPr>
        <p:spPr>
          <a:xfrm rot="16200000">
            <a:off x="8853398" y="3422234"/>
            <a:ext cx="6132136" cy="253916"/>
          </a:xfrm>
          <a:prstGeom prst="rect">
            <a:avLst/>
          </a:prstGeom>
          <a:noFill/>
        </p:spPr>
        <p:txBody>
          <a:bodyPr wrap="square" lIns="91440" tIns="45720" rIns="91440" bIns="45720" anchor="t">
            <a:spAutoFit/>
          </a:bodyPr>
          <a:lstStyle/>
          <a:p>
            <a:r>
              <a:rPr lang="en-US" sz="1050">
                <a:solidFill>
                  <a:srgbClr val="FFFFFF"/>
                </a:solidFill>
                <a:latin typeface="Roboto"/>
                <a:ea typeface="Roboto"/>
              </a:rPr>
              <a:t>© UNICEF/ </a:t>
            </a:r>
            <a:r>
              <a:rPr lang="en-US" sz="1050">
                <a:solidFill>
                  <a:srgbClr val="FFFFFF"/>
                </a:solidFill>
                <a:ea typeface="+mn-lt"/>
                <a:cs typeface="+mn-lt"/>
              </a:rPr>
              <a:t>UN036419</a:t>
            </a:r>
            <a:endParaRPr lang="en-US" sz="1050">
              <a:solidFill>
                <a:srgbClr val="FFFFFF"/>
              </a:solidFill>
              <a:latin typeface="Roboto"/>
              <a:ea typeface="Roboto"/>
            </a:endParaRPr>
          </a:p>
        </p:txBody>
      </p:sp>
      <p:grpSp>
        <p:nvGrpSpPr>
          <p:cNvPr id="9" name="Group 8">
            <a:extLst>
              <a:ext uri="{FF2B5EF4-FFF2-40B4-BE49-F238E27FC236}">
                <a16:creationId xmlns="" xmlns:a16="http://schemas.microsoft.com/office/drawing/2014/main" id="{535756FD-FBA7-1590-9AB3-BD5B300FAE0D}"/>
              </a:ext>
            </a:extLst>
          </p:cNvPr>
          <p:cNvGrpSpPr/>
          <p:nvPr/>
        </p:nvGrpSpPr>
        <p:grpSpPr>
          <a:xfrm>
            <a:off x="9230234" y="6262669"/>
            <a:ext cx="2845127" cy="471868"/>
            <a:chOff x="6931819" y="97569"/>
            <a:chExt cx="2133845" cy="353901"/>
          </a:xfrm>
        </p:grpSpPr>
        <p:pic>
          <p:nvPicPr>
            <p:cNvPr id="10" name="image6.png" descr="A picture containing window, umbrella&#10;&#10;Description automatically generated">
              <a:extLst>
                <a:ext uri="{FF2B5EF4-FFF2-40B4-BE49-F238E27FC236}">
                  <a16:creationId xmlns="" xmlns:a16="http://schemas.microsoft.com/office/drawing/2014/main" id="{057D3690-1ECA-D26A-FF45-C9B7414C6467}"/>
                </a:ext>
              </a:extLst>
            </p:cNvPr>
            <p:cNvPicPr>
              <a:picLocks noChangeAspect="1"/>
            </p:cNvPicPr>
            <p:nvPr/>
          </p:nvPicPr>
          <p:blipFill>
            <a:blip r:embed="rId4"/>
            <a:stretch>
              <a:fillRect/>
            </a:stretch>
          </p:blipFill>
          <p:spPr>
            <a:xfrm>
              <a:off x="6931819" y="128305"/>
              <a:ext cx="294675" cy="294675"/>
            </a:xfrm>
            <a:prstGeom prst="rect">
              <a:avLst/>
            </a:prstGeom>
            <a:ln w="12700">
              <a:miter lim="400000"/>
            </a:ln>
          </p:spPr>
        </p:pic>
        <p:pic>
          <p:nvPicPr>
            <p:cNvPr id="11" name="Picture 10">
              <a:extLst>
                <a:ext uri="{FF2B5EF4-FFF2-40B4-BE49-F238E27FC236}">
                  <a16:creationId xmlns="" xmlns:a16="http://schemas.microsoft.com/office/drawing/2014/main" id="{72454810-0AC4-1000-68EE-040E1E372EC8}"/>
                </a:ext>
              </a:extLst>
            </p:cNvPr>
            <p:cNvPicPr/>
            <p:nvPr/>
          </p:nvPicPr>
          <p:blipFill>
            <a:blip r:embed="rId5"/>
            <a:stretch>
              <a:fillRect/>
            </a:stretch>
          </p:blipFill>
          <p:spPr>
            <a:xfrm>
              <a:off x="7315200" y="97569"/>
              <a:ext cx="1750464" cy="353901"/>
            </a:xfrm>
            <a:prstGeom prst="rect">
              <a:avLst/>
            </a:prstGeom>
          </p:spPr>
        </p:pic>
      </p:grpSp>
    </p:spTree>
    <p:extLst>
      <p:ext uri="{BB962C8B-B14F-4D97-AF65-F5344CB8AC3E}">
        <p14:creationId xmlns:p14="http://schemas.microsoft.com/office/powerpoint/2010/main" val="2740874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NICEF">
  <a:themeElements>
    <a:clrScheme name="Hyperlink 1">
      <a:dk1>
        <a:srgbClr val="000000"/>
      </a:dk1>
      <a:lt1>
        <a:srgbClr val="FFFFFF"/>
      </a:lt1>
      <a:dk2>
        <a:srgbClr val="00AEEF"/>
      </a:dk2>
      <a:lt2>
        <a:srgbClr val="FFFFFF"/>
      </a:lt2>
      <a:accent1>
        <a:srgbClr val="00AEEF"/>
      </a:accent1>
      <a:accent2>
        <a:srgbClr val="D8D1CA"/>
      </a:accent2>
      <a:accent3>
        <a:srgbClr val="A5A5A5"/>
      </a:accent3>
      <a:accent4>
        <a:srgbClr val="777779"/>
      </a:accent4>
      <a:accent5>
        <a:srgbClr val="777779"/>
      </a:accent5>
      <a:accent6>
        <a:srgbClr val="777779"/>
      </a:accent6>
      <a:hlink>
        <a:srgbClr val="FEFFFF"/>
      </a:hlink>
      <a:folHlink>
        <a:srgbClr val="77777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CEF" id="{DC7E091F-5C61-164F-91C7-2F09F2954CB8}" vid="{C41438D2-28A2-DE4E-ADFC-EB271601B2D1}"/>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80AD37D-F510-44C0-9A6C-882E3C5B0059}" vid="{85538890-52A6-4FE7-9806-B4F15C6C89F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orld Environment Day by Slidesgo">
  <a:themeElements>
    <a:clrScheme name="Simple Light">
      <a:dk1>
        <a:srgbClr val="A4DAA1"/>
      </a:dk1>
      <a:lt1>
        <a:srgbClr val="70B16D"/>
      </a:lt1>
      <a:dk2>
        <a:srgbClr val="005C4F"/>
      </a:dk2>
      <a:lt2>
        <a:srgbClr val="E5FFEB"/>
      </a:lt2>
      <a:accent1>
        <a:srgbClr val="992020"/>
      </a:accent1>
      <a:accent2>
        <a:srgbClr val="ED8B85"/>
      </a:accent2>
      <a:accent3>
        <a:srgbClr val="FFAA20"/>
      </a:accent3>
      <a:accent4>
        <a:srgbClr val="FFD966"/>
      </a:accent4>
      <a:accent5>
        <a:srgbClr val="0070A4"/>
      </a:accent5>
      <a:accent6>
        <a:srgbClr val="FFFFFF"/>
      </a:accent6>
      <a:hlink>
        <a:srgbClr val="005C4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1129</TotalTime>
  <Words>1073</Words>
  <Application>Microsoft Macintosh PowerPoint</Application>
  <PresentationFormat>Widescreen</PresentationFormat>
  <Paragraphs>232</Paragraphs>
  <Slides>15</Slides>
  <Notes>15</Notes>
  <HiddenSlides>1</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15</vt:i4>
      </vt:variant>
    </vt:vector>
  </HeadingPairs>
  <TitlesOfParts>
    <vt:vector size="30" baseType="lpstr">
      <vt:lpstr>Arial,Sans-Serif</vt:lpstr>
      <vt:lpstr>Calibri</vt:lpstr>
      <vt:lpstr>Calibri Light</vt:lpstr>
      <vt:lpstr>Helvetica</vt:lpstr>
      <vt:lpstr>Montserrat-Regular</vt:lpstr>
      <vt:lpstr>Nanum Pen Script</vt:lpstr>
      <vt:lpstr>Nunito</vt:lpstr>
      <vt:lpstr>Roboto</vt:lpstr>
      <vt:lpstr>Univers LT Std 55 Roman</vt:lpstr>
      <vt:lpstr>Arial</vt:lpstr>
      <vt:lpstr>office theme</vt:lpstr>
      <vt:lpstr>UNICEF</vt:lpstr>
      <vt:lpstr>1_Office Theme</vt:lpstr>
      <vt:lpstr>Office Theme</vt:lpstr>
      <vt:lpstr>World Environment Day by Slidesgo</vt:lpstr>
      <vt:lpstr>PowerPoint Presentation</vt:lpstr>
      <vt:lpstr>PowerPoint Presentation</vt:lpstr>
      <vt:lpstr>PowerPoint Presentation</vt:lpstr>
      <vt:lpstr>PowerPoint Presentation</vt:lpstr>
      <vt:lpstr>Gaps for CR2E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Jasmin Irisha Jim Ilham</cp:lastModifiedBy>
  <cp:revision>206</cp:revision>
  <dcterms:created xsi:type="dcterms:W3CDTF">2022-04-21T14:24:49Z</dcterms:created>
  <dcterms:modified xsi:type="dcterms:W3CDTF">2022-05-28T02:12:56Z</dcterms:modified>
</cp:coreProperties>
</file>