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svg" ContentType="image/svg+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7" r:id="rId2"/>
    <p:sldId id="269" r:id="rId3"/>
    <p:sldId id="268" r:id="rId4"/>
    <p:sldId id="1447" r:id="rId5"/>
    <p:sldId id="1448" r:id="rId6"/>
    <p:sldId id="1440" r:id="rId7"/>
    <p:sldId id="1413" r:id="rId8"/>
    <p:sldId id="1444" r:id="rId9"/>
    <p:sldId id="144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6"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ADB6C0-59FE-4EAE-963C-A6D280B8F822}" v="1" dt="2022-05-30T01:39:37.845"/>
    <p1510:client id="{377704C2-12A1-4B13-B658-0FB3610B57C6}" v="10" dt="2022-05-30T01:31:15.1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53"/>
    <p:restoredTop sz="73091" autoAdjust="0"/>
  </p:normalViewPr>
  <p:slideViewPr>
    <p:cSldViewPr snapToGrid="0" snapToObjects="1">
      <p:cViewPr varScale="1">
        <p:scale>
          <a:sx n="67" d="100"/>
          <a:sy n="67" d="100"/>
        </p:scale>
        <p:origin x="784" y="16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showGuides="1">
      <p:cViewPr varScale="1">
        <p:scale>
          <a:sx n="82" d="100"/>
          <a:sy n="82" d="100"/>
        </p:scale>
        <p:origin x="3992" y="160"/>
      </p:cViewPr>
      <p:guideLst>
        <p:guide orient="horz" pos="2886"/>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6" Type="http://schemas.microsoft.com/office/2016/11/relationships/changesInfo" Target="changesInfos/changesInfo1.xml"/><Relationship Id="rId17"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ryanie Amellina" userId="c676ca90-eacb-4252-a920-d43556813b7b" providerId="ADAL" clId="{03ADB6C0-59FE-4EAE-963C-A6D280B8F822}"/>
    <pc:docChg chg="undo custSel addSld delSld modSld">
      <pc:chgData name="Aryanie Amellina" userId="c676ca90-eacb-4252-a920-d43556813b7b" providerId="ADAL" clId="{03ADB6C0-59FE-4EAE-963C-A6D280B8F822}" dt="2022-05-30T01:40:08.070" v="90" actId="20577"/>
      <pc:docMkLst>
        <pc:docMk/>
      </pc:docMkLst>
      <pc:sldChg chg="addSp delSp modSp add del mod">
        <pc:chgData name="Aryanie Amellina" userId="c676ca90-eacb-4252-a920-d43556813b7b" providerId="ADAL" clId="{03ADB6C0-59FE-4EAE-963C-A6D280B8F822}" dt="2022-05-30T01:40:02.981" v="88" actId="47"/>
        <pc:sldMkLst>
          <pc:docMk/>
          <pc:sldMk cId="1417038192" sldId="1413"/>
        </pc:sldMkLst>
        <pc:spChg chg="add del mod">
          <ac:chgData name="Aryanie Amellina" userId="c676ca90-eacb-4252-a920-d43556813b7b" providerId="ADAL" clId="{03ADB6C0-59FE-4EAE-963C-A6D280B8F822}" dt="2022-05-30T01:39:53.936" v="84" actId="21"/>
          <ac:spMkLst>
            <pc:docMk/>
            <pc:sldMk cId="1417038192" sldId="1413"/>
            <ac:spMk id="11" creationId="{BFDF0CDA-4933-427A-9CE4-C9923E0BA2D3}"/>
          </ac:spMkLst>
        </pc:spChg>
      </pc:sldChg>
      <pc:sldChg chg="modSp mod">
        <pc:chgData name="Aryanie Amellina" userId="c676ca90-eacb-4252-a920-d43556813b7b" providerId="ADAL" clId="{03ADB6C0-59FE-4EAE-963C-A6D280B8F822}" dt="2022-05-30T01:36:37.892" v="0" actId="14734"/>
        <pc:sldMkLst>
          <pc:docMk/>
          <pc:sldMk cId="1172901615" sldId="1441"/>
        </pc:sldMkLst>
        <pc:graphicFrameChg chg="modGraphic">
          <ac:chgData name="Aryanie Amellina" userId="c676ca90-eacb-4252-a920-d43556813b7b" providerId="ADAL" clId="{03ADB6C0-59FE-4EAE-963C-A6D280B8F822}" dt="2022-05-30T01:36:37.892" v="0" actId="14734"/>
          <ac:graphicFrameMkLst>
            <pc:docMk/>
            <pc:sldMk cId="1172901615" sldId="1441"/>
            <ac:graphicFrameMk id="2" creationId="{8970EE71-C254-DF45-BF87-ED94DFCE868D}"/>
          </ac:graphicFrameMkLst>
        </pc:graphicFrameChg>
      </pc:sldChg>
      <pc:sldChg chg="modSp mod modNotesTx">
        <pc:chgData name="Aryanie Amellina" userId="c676ca90-eacb-4252-a920-d43556813b7b" providerId="ADAL" clId="{03ADB6C0-59FE-4EAE-963C-A6D280B8F822}" dt="2022-05-30T01:40:08.070" v="90" actId="20577"/>
        <pc:sldMkLst>
          <pc:docMk/>
          <pc:sldMk cId="3389447363" sldId="1444"/>
        </pc:sldMkLst>
        <pc:spChg chg="mod">
          <ac:chgData name="Aryanie Amellina" userId="c676ca90-eacb-4252-a920-d43556813b7b" providerId="ADAL" clId="{03ADB6C0-59FE-4EAE-963C-A6D280B8F822}" dt="2022-05-30T01:40:02.664" v="87" actId="1076"/>
          <ac:spMkLst>
            <pc:docMk/>
            <pc:sldMk cId="3389447363" sldId="1444"/>
            <ac:spMk id="3" creationId="{885C0830-704A-7443-B142-8D57EBE251F7}"/>
          </ac:spMkLst>
        </pc:spChg>
      </pc:sldChg>
      <pc:sldMasterChg chg="addSldLayout delSldLayout">
        <pc:chgData name="Aryanie Amellina" userId="c676ca90-eacb-4252-a920-d43556813b7b" providerId="ADAL" clId="{03ADB6C0-59FE-4EAE-963C-A6D280B8F822}" dt="2022-05-30T01:40:02.981" v="88" actId="47"/>
        <pc:sldMasterMkLst>
          <pc:docMk/>
          <pc:sldMasterMk cId="391194227" sldId="2147483648"/>
        </pc:sldMasterMkLst>
        <pc:sldLayoutChg chg="add del">
          <pc:chgData name="Aryanie Amellina" userId="c676ca90-eacb-4252-a920-d43556813b7b" providerId="ADAL" clId="{03ADB6C0-59FE-4EAE-963C-A6D280B8F822}" dt="2022-05-30T01:40:02.981" v="88" actId="47"/>
          <pc:sldLayoutMkLst>
            <pc:docMk/>
            <pc:sldMasterMk cId="391194227" sldId="2147483648"/>
            <pc:sldLayoutMk cId="1407255366" sldId="214748366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336EDF-87EF-E04C-9285-16C0DEAC113F}" type="datetimeFigureOut">
              <a:rPr lang="x-none" smtClean="0"/>
              <a:t>5/30/22</a:t>
            </a:fld>
            <a:endParaRPr lang="x-non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x-non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51815-FC47-3942-9E14-AF4959B56688}" type="slidenum">
              <a:rPr lang="x-none" smtClean="0"/>
              <a:t>‹#›</a:t>
            </a:fld>
            <a:endParaRPr lang="x-none"/>
          </a:p>
        </p:txBody>
      </p:sp>
    </p:spTree>
    <p:extLst>
      <p:ext uri="{BB962C8B-B14F-4D97-AF65-F5344CB8AC3E}">
        <p14:creationId xmlns:p14="http://schemas.microsoft.com/office/powerpoint/2010/main" val="62419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600" dirty="0"/>
              <a:t>This UNICEF project was carried out over the past year and has just concluded with capacity-building workshops in Indonesia and Malaysia.</a:t>
            </a:r>
          </a:p>
        </p:txBody>
      </p:sp>
      <p:sp>
        <p:nvSpPr>
          <p:cNvPr id="4" name="Slide Number Placeholder 3"/>
          <p:cNvSpPr>
            <a:spLocks noGrp="1"/>
          </p:cNvSpPr>
          <p:nvPr>
            <p:ph type="sldNum" sz="quarter" idx="5"/>
          </p:nvPr>
        </p:nvSpPr>
        <p:spPr/>
        <p:txBody>
          <a:bodyPr/>
          <a:lstStyle/>
          <a:p>
            <a:fld id="{C6051815-FC47-3942-9E14-AF4959B56688}" type="slidenum">
              <a:rPr lang="x-none" smtClean="0"/>
              <a:t>1</a:t>
            </a:fld>
            <a:endParaRPr lang="x-none"/>
          </a:p>
        </p:txBody>
      </p:sp>
    </p:spTree>
    <p:extLst>
      <p:ext uri="{BB962C8B-B14F-4D97-AF65-F5344CB8AC3E}">
        <p14:creationId xmlns:p14="http://schemas.microsoft.com/office/powerpoint/2010/main" val="2564332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600" dirty="0"/>
              <a:t>You will see from the case studies that legal empowerment of children for climate and environmental justice has many different aspects.</a:t>
            </a:r>
          </a:p>
        </p:txBody>
      </p:sp>
      <p:sp>
        <p:nvSpPr>
          <p:cNvPr id="4" name="Slide Number Placeholder 3"/>
          <p:cNvSpPr>
            <a:spLocks noGrp="1"/>
          </p:cNvSpPr>
          <p:nvPr>
            <p:ph type="sldNum" sz="quarter" idx="5"/>
          </p:nvPr>
        </p:nvSpPr>
        <p:spPr/>
        <p:txBody>
          <a:bodyPr/>
          <a:lstStyle/>
          <a:p>
            <a:fld id="{C6051815-FC47-3942-9E14-AF4959B56688}" type="slidenum">
              <a:rPr lang="x-none" smtClean="0"/>
              <a:t>2</a:t>
            </a:fld>
            <a:endParaRPr lang="x-none"/>
          </a:p>
        </p:txBody>
      </p:sp>
    </p:spTree>
    <p:extLst>
      <p:ext uri="{BB962C8B-B14F-4D97-AF65-F5344CB8AC3E}">
        <p14:creationId xmlns:p14="http://schemas.microsoft.com/office/powerpoint/2010/main" val="148120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600" dirty="0"/>
              <a:t>UNICEF’s regional office for East Asia and the Pacific carried out this project. It did not include South Asia, which is covered by a different UNICEF regional office.</a:t>
            </a:r>
          </a:p>
          <a:p>
            <a:endParaRPr lang="x-none" sz="1600" dirty="0"/>
          </a:p>
          <a:p>
            <a:r>
              <a:rPr lang="x-none" sz="1600" dirty="0"/>
              <a:t>The research and analysis was carried out by a team of lawyersin the Sydney, Australia office of King &amp; Wood Mallesons, which is an international law firm.</a:t>
            </a:r>
          </a:p>
          <a:p>
            <a:endParaRPr lang="x-none" dirty="0"/>
          </a:p>
          <a:p>
            <a:endParaRPr lang="x-none" dirty="0"/>
          </a:p>
        </p:txBody>
      </p:sp>
      <p:sp>
        <p:nvSpPr>
          <p:cNvPr id="4" name="Slide Number Placeholder 3"/>
          <p:cNvSpPr>
            <a:spLocks noGrp="1"/>
          </p:cNvSpPr>
          <p:nvPr>
            <p:ph type="sldNum" sz="quarter" idx="5"/>
          </p:nvPr>
        </p:nvSpPr>
        <p:spPr/>
        <p:txBody>
          <a:bodyPr/>
          <a:lstStyle/>
          <a:p>
            <a:fld id="{C6051815-FC47-3942-9E14-AF4959B56688}" type="slidenum">
              <a:rPr lang="x-none" smtClean="0"/>
              <a:t>3</a:t>
            </a:fld>
            <a:endParaRPr lang="x-none"/>
          </a:p>
        </p:txBody>
      </p:sp>
    </p:spTree>
    <p:extLst>
      <p:ext uri="{BB962C8B-B14F-4D97-AF65-F5344CB8AC3E}">
        <p14:creationId xmlns:p14="http://schemas.microsoft.com/office/powerpoint/2010/main" val="4001109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284663"/>
          </a:xfrm>
        </p:spPr>
        <p:txBody>
          <a:bodyPr/>
          <a:lstStyle/>
          <a:p>
            <a:r>
              <a:rPr lang="x-none" sz="1600" dirty="0"/>
              <a:t>Here you get an idea of the variety of ways that legal empowerment of children for environmental and climate and justice can work.</a:t>
            </a:r>
          </a:p>
          <a:p>
            <a:endParaRPr lang="x-none" sz="1600" dirty="0"/>
          </a:p>
          <a:p>
            <a:r>
              <a:rPr lang="x-none" sz="1600" dirty="0"/>
              <a:t>One of these case studies was about a court case in Australia, brought by children supported by an adult.</a:t>
            </a:r>
          </a:p>
          <a:p>
            <a:endParaRPr lang="x-none" sz="1600" dirty="0"/>
          </a:p>
          <a:p>
            <a:r>
              <a:rPr lang="x-none" sz="1600" dirty="0"/>
              <a:t>Another was a complaint that children made to the global Committee on the Rights of the Child.</a:t>
            </a:r>
          </a:p>
          <a:p>
            <a:endParaRPr lang="x-none" sz="1600" dirty="0"/>
          </a:p>
          <a:p>
            <a:r>
              <a:rPr lang="x-none" sz="1600" dirty="0"/>
              <a:t>In Indonesia, two young sisters started a movement on the island where they live that has influenced other cities and is starting a web portal.</a:t>
            </a:r>
          </a:p>
          <a:p>
            <a:endParaRPr lang="x-none" sz="1600" dirty="0"/>
          </a:p>
          <a:p>
            <a:r>
              <a:rPr lang="x-none" sz="1600" dirty="0"/>
              <a:t>In Malaysia, a climate activist group run by young people is having an impact in Malaysia and works with similar groups in other countries as well.</a:t>
            </a:r>
          </a:p>
          <a:p>
            <a:endParaRPr lang="x-none" sz="1600" dirty="0"/>
          </a:p>
          <a:p>
            <a:endParaRPr lang="x-none" dirty="0"/>
          </a:p>
          <a:p>
            <a:endParaRPr lang="x-none" dirty="0"/>
          </a:p>
        </p:txBody>
      </p:sp>
      <p:sp>
        <p:nvSpPr>
          <p:cNvPr id="4" name="Slide Number Placeholder 3"/>
          <p:cNvSpPr>
            <a:spLocks noGrp="1"/>
          </p:cNvSpPr>
          <p:nvPr>
            <p:ph type="sldNum" sz="quarter" idx="5"/>
          </p:nvPr>
        </p:nvSpPr>
        <p:spPr/>
        <p:txBody>
          <a:bodyPr/>
          <a:lstStyle/>
          <a:p>
            <a:fld id="{C6051815-FC47-3942-9E14-AF4959B56688}" type="slidenum">
              <a:rPr lang="x-none" smtClean="0"/>
              <a:t>4</a:t>
            </a:fld>
            <a:endParaRPr lang="x-none"/>
          </a:p>
        </p:txBody>
      </p:sp>
    </p:spTree>
    <p:extLst>
      <p:ext uri="{BB962C8B-B14F-4D97-AF65-F5344CB8AC3E}">
        <p14:creationId xmlns:p14="http://schemas.microsoft.com/office/powerpoint/2010/main" val="1062731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x-none" sz="1600" dirty="0"/>
              <a:t>In these four case studies, there are two court cases – in Philippines and Thailand.</a:t>
            </a:r>
          </a:p>
          <a:p>
            <a:endParaRPr lang="x-none" sz="1600" dirty="0"/>
          </a:p>
          <a:p>
            <a:r>
              <a:rPr lang="x-none" sz="1600" dirty="0"/>
              <a:t>A student group in Vanuatu, with the support of the government, has asked the International Court of Justice to give an advisory opinion about climate change on an issue related to the human rights of present and future generations.</a:t>
            </a:r>
          </a:p>
          <a:p>
            <a:endParaRPr lang="x-none" sz="1600" dirty="0"/>
          </a:p>
          <a:p>
            <a:r>
              <a:rPr lang="x-none" sz="1600" dirty="0"/>
              <a:t>In Mongolia, a Scouting organization with the support of the government is getting young people involved in monitoring air quality.</a:t>
            </a:r>
          </a:p>
        </p:txBody>
      </p:sp>
      <p:sp>
        <p:nvSpPr>
          <p:cNvPr id="4" name="Slide Number Placeholder 3"/>
          <p:cNvSpPr>
            <a:spLocks noGrp="1"/>
          </p:cNvSpPr>
          <p:nvPr>
            <p:ph type="sldNum" sz="quarter" idx="5"/>
          </p:nvPr>
        </p:nvSpPr>
        <p:spPr/>
        <p:txBody>
          <a:bodyPr/>
          <a:lstStyle/>
          <a:p>
            <a:fld id="{C6051815-FC47-3942-9E14-AF4959B56688}" type="slidenum">
              <a:rPr lang="x-none" smtClean="0"/>
              <a:t>5</a:t>
            </a:fld>
            <a:endParaRPr lang="x-none"/>
          </a:p>
        </p:txBody>
      </p:sp>
    </p:spTree>
    <p:extLst>
      <p:ext uri="{BB962C8B-B14F-4D97-AF65-F5344CB8AC3E}">
        <p14:creationId xmlns:p14="http://schemas.microsoft.com/office/powerpoint/2010/main" val="849054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dirty="0"/>
              <a:t>The study identified four </a:t>
            </a:r>
            <a:r>
              <a:rPr lang="en-US" sz="1600" dirty="0" smtClean="0"/>
              <a:t>steps </a:t>
            </a:r>
            <a:r>
              <a:rPr lang="en-US" sz="1600" dirty="0"/>
              <a:t>to legal </a:t>
            </a:r>
            <a:r>
              <a:rPr lang="en-US" sz="1600" dirty="0" smtClean="0"/>
              <a:t>empowerment.</a:t>
            </a:r>
          </a:p>
          <a:p>
            <a:endParaRPr lang="en-US" sz="1600" dirty="0" smtClean="0"/>
          </a:p>
          <a:p>
            <a:pPr marL="342900" indent="-342900">
              <a:buAutoNum type="arabicPeriod"/>
            </a:pPr>
            <a:r>
              <a:rPr lang="en-US" sz="1600" dirty="0" smtClean="0"/>
              <a:t>Learning about</a:t>
            </a:r>
            <a:r>
              <a:rPr lang="is-IS" sz="1600" dirty="0" smtClean="0"/>
              <a:t>…</a:t>
            </a:r>
          </a:p>
          <a:p>
            <a:pPr marL="342900" indent="-342900">
              <a:buAutoNum type="arabicPeriod"/>
            </a:pPr>
            <a:r>
              <a:rPr lang="is-IS" sz="1600" dirty="0" smtClean="0"/>
              <a:t>Various</a:t>
            </a:r>
            <a:r>
              <a:rPr lang="is-IS" sz="1600" baseline="0" dirty="0" smtClean="0"/>
              <a:t> ways to convey views...</a:t>
            </a:r>
          </a:p>
          <a:p>
            <a:pPr marL="342900" indent="-342900">
              <a:buAutoNum type="arabicPeriod"/>
            </a:pPr>
            <a:r>
              <a:rPr lang="is-IS" sz="1600" baseline="0" dirty="0" smtClean="0"/>
              <a:t>Both access to...</a:t>
            </a:r>
          </a:p>
          <a:p>
            <a:pPr marL="342900" indent="-342900">
              <a:buAutoNum type="arabicPeriod"/>
            </a:pPr>
            <a:r>
              <a:rPr lang="is-IS" sz="1600" baseline="0" dirty="0" smtClean="0"/>
              <a:t>Ensure children are protected, through...</a:t>
            </a:r>
            <a:endParaRPr sz="1600" dirty="0"/>
          </a:p>
        </p:txBody>
      </p:sp>
      <p:sp>
        <p:nvSpPr>
          <p:cNvPr id="4" name="Slide Number Placeholder 3"/>
          <p:cNvSpPr>
            <a:spLocks noGrp="1"/>
          </p:cNvSpPr>
          <p:nvPr>
            <p:ph type="sldNum" sz="quarter" idx="5"/>
          </p:nvPr>
        </p:nvSpPr>
        <p:spPr/>
        <p:txBody>
          <a:bodyPr/>
          <a:lstStyle/>
          <a:p>
            <a:fld id="{A6A4E9CE-BCEA-8C49-8F6C-866905EBE4BD}" type="slidenum">
              <a:rPr lang="en-US" smtClean="0"/>
              <a:t>6</a:t>
            </a:fld>
            <a:endParaRPr lang="en-US"/>
          </a:p>
        </p:txBody>
      </p:sp>
    </p:spTree>
    <p:extLst>
      <p:ext uri="{BB962C8B-B14F-4D97-AF65-F5344CB8AC3E}">
        <p14:creationId xmlns:p14="http://schemas.microsoft.com/office/powerpoint/2010/main" val="4093014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49"/>
            <a:ext cx="5486400" cy="4155621"/>
          </a:xfrm>
        </p:spPr>
        <p:txBody>
          <a:bodyPr/>
          <a:lstStyle/>
          <a:p>
            <a:r>
              <a:rPr lang="en-US" sz="1600" dirty="0"/>
              <a:t>The study found four challenges that were common to most or all of the case studies.</a:t>
            </a:r>
          </a:p>
          <a:p>
            <a:endParaRPr lang="en-US" sz="1600" dirty="0"/>
          </a:p>
          <a:p>
            <a:r>
              <a:rPr lang="en-US" sz="1600" dirty="0"/>
              <a:t>Funding is always a challenge.</a:t>
            </a:r>
          </a:p>
          <a:p>
            <a:endParaRPr lang="en-US" sz="1600" dirty="0"/>
          </a:p>
          <a:p>
            <a:r>
              <a:rPr lang="en-US" sz="1600" dirty="0"/>
              <a:t>Education for children and young people needs to include a focus on their rights to a healthy environment and safe climate.</a:t>
            </a:r>
          </a:p>
          <a:p>
            <a:r>
              <a:rPr lang="en-US" sz="1600" dirty="0"/>
              <a:t>Also, part of the education challenge is the fact that most adults have not been educated about children’s rights to a healthy environment and safe climate.</a:t>
            </a:r>
          </a:p>
          <a:p>
            <a:endParaRPr lang="en-US" sz="1600" dirty="0"/>
          </a:p>
          <a:p>
            <a:r>
              <a:rPr lang="en-US" sz="1600" dirty="0"/>
              <a:t>Access to the internet and to phones, tablets, and computers is a big challenge for children and young people in many countries. </a:t>
            </a:r>
          </a:p>
          <a:p>
            <a:endParaRPr lang="en-US" sz="1600" dirty="0"/>
          </a:p>
          <a:p>
            <a:r>
              <a:rPr lang="en-US" sz="1600" dirty="0"/>
              <a:t>There are risks.</a:t>
            </a:r>
            <a:endParaRPr sz="1600" dirty="0"/>
          </a:p>
        </p:txBody>
      </p:sp>
      <p:sp>
        <p:nvSpPr>
          <p:cNvPr id="4" name="Slide Number Placeholder 3"/>
          <p:cNvSpPr>
            <a:spLocks noGrp="1"/>
          </p:cNvSpPr>
          <p:nvPr>
            <p:ph type="sldNum" sz="quarter" idx="5"/>
          </p:nvPr>
        </p:nvSpPr>
        <p:spPr/>
        <p:txBody>
          <a:bodyPr/>
          <a:lstStyle/>
          <a:p>
            <a:fld id="{A6A4E9CE-BCEA-8C49-8F6C-866905EBE4BD}" type="slidenum">
              <a:rPr lang="en-US" smtClean="0"/>
              <a:t>7</a:t>
            </a:fld>
            <a:endParaRPr lang="en-US"/>
          </a:p>
        </p:txBody>
      </p:sp>
    </p:spTree>
    <p:extLst>
      <p:ext uri="{BB962C8B-B14F-4D97-AF65-F5344CB8AC3E}">
        <p14:creationId xmlns:p14="http://schemas.microsoft.com/office/powerpoint/2010/main" val="1737147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4514850"/>
          </a:xfrm>
        </p:spPr>
        <p:txBody>
          <a:bodyPr/>
          <a:lstStyle/>
          <a:p>
            <a:r>
              <a:rPr lang="x-none" sz="1600" dirty="0"/>
              <a:t>#1 – In all of the case studies</a:t>
            </a:r>
            <a:r>
              <a:rPr lang="x-none" sz="1600" b="1" dirty="0"/>
              <a:t>, with the exception of the court case in Philippines </a:t>
            </a:r>
            <a:r>
              <a:rPr lang="x-none" sz="1600" dirty="0"/>
              <a:t>which was decided before social media was so influential, children and young people are using social media to make their voices heard.</a:t>
            </a:r>
          </a:p>
          <a:p>
            <a:endParaRPr lang="x-none" sz="1600" dirty="0"/>
          </a:p>
          <a:p>
            <a:r>
              <a:rPr lang="x-none" sz="1600" dirty="0"/>
              <a:t>#2 – lawyers have supported children and young people in all of the </a:t>
            </a:r>
            <a:r>
              <a:rPr lang="x-none" sz="1600" b="1" dirty="0"/>
              <a:t>court cases and in the complaints made to international bodies</a:t>
            </a:r>
            <a:r>
              <a:rPr lang="x-none" sz="1600" dirty="0"/>
              <a:t>.</a:t>
            </a:r>
          </a:p>
          <a:p>
            <a:endParaRPr lang="x-none" sz="1600" dirty="0"/>
          </a:p>
          <a:p>
            <a:r>
              <a:rPr lang="x-none" sz="1600" dirty="0"/>
              <a:t>#3 – the cases </a:t>
            </a:r>
            <a:r>
              <a:rPr lang="x-none" sz="1600" b="1" dirty="0"/>
              <a:t>in Indonesia and Malaysia </a:t>
            </a:r>
            <a:r>
              <a:rPr lang="x-none" sz="1600" dirty="0"/>
              <a:t>are examples </a:t>
            </a:r>
            <a:r>
              <a:rPr lang="x-none" sz="1600" b="1" dirty="0"/>
              <a:t>of how young people in Asia are networking with young climate activists in other parts of the world.</a:t>
            </a:r>
          </a:p>
          <a:p>
            <a:endParaRPr lang="x-none" sz="1600" dirty="0"/>
          </a:p>
          <a:p>
            <a:r>
              <a:rPr lang="x-none" sz="1600" dirty="0"/>
              <a:t>#4 – the person who suppprted the children who brought the </a:t>
            </a:r>
            <a:r>
              <a:rPr lang="x-none" sz="1600" b="1" dirty="0"/>
              <a:t>court case in Australia was an 86-year-old nun.</a:t>
            </a:r>
          </a:p>
          <a:p>
            <a:endParaRPr lang="x-none" sz="1600" dirty="0"/>
          </a:p>
          <a:p>
            <a:r>
              <a:rPr lang="x-none" sz="1600" dirty="0"/>
              <a:t>#5 – the governments of </a:t>
            </a:r>
            <a:r>
              <a:rPr lang="x-none" sz="1600" b="1" dirty="0"/>
              <a:t>Vanuatu and Mongolia</a:t>
            </a:r>
            <a:r>
              <a:rPr lang="x-none" sz="1600" dirty="0"/>
              <a:t> are supporting young activists. </a:t>
            </a:r>
            <a:endParaRPr lang="en-US" sz="1600" dirty="0"/>
          </a:p>
        </p:txBody>
      </p:sp>
      <p:sp>
        <p:nvSpPr>
          <p:cNvPr id="4" name="Slide Number Placeholder 3"/>
          <p:cNvSpPr>
            <a:spLocks noGrp="1"/>
          </p:cNvSpPr>
          <p:nvPr>
            <p:ph type="sldNum" sz="quarter" idx="5"/>
          </p:nvPr>
        </p:nvSpPr>
        <p:spPr/>
        <p:txBody>
          <a:bodyPr/>
          <a:lstStyle/>
          <a:p>
            <a:fld id="{C6051815-FC47-3942-9E14-AF4959B56688}" type="slidenum">
              <a:rPr lang="x-none" smtClean="0"/>
              <a:t>8</a:t>
            </a:fld>
            <a:endParaRPr lang="x-none"/>
          </a:p>
        </p:txBody>
      </p:sp>
    </p:spTree>
    <p:extLst>
      <p:ext uri="{BB962C8B-B14F-4D97-AF65-F5344CB8AC3E}">
        <p14:creationId xmlns:p14="http://schemas.microsoft.com/office/powerpoint/2010/main" val="30831177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are some of</a:t>
            </a:r>
            <a:r>
              <a:rPr lang="en-US" baseline="0" dirty="0" smtClean="0"/>
              <a:t> the opportunities for children, young people and caregivers to learn, connect and educate on climate justice, share experiences regarding rights, legal systems, and action taken on climate and environmental issues, rights to remedy particularly in legal processes and support for protection of safe environment for online advocacy and involvement.</a:t>
            </a:r>
          </a:p>
          <a:p>
            <a:endParaRPr lang="en-US" baseline="0" dirty="0" smtClean="0"/>
          </a:p>
          <a:p>
            <a:r>
              <a:rPr lang="en-US" baseline="0" dirty="0" smtClean="0"/>
              <a:t>Hope these are some of the things that can get you started in terms of legal empowerment on climate justice. Without further ado, let’s hear more from our youth speakers, over back to the moderator. Thank you.</a:t>
            </a:r>
          </a:p>
          <a:p>
            <a:endParaRPr lang="en-US" baseline="0" dirty="0" smtClean="0"/>
          </a:p>
          <a:p>
            <a:r>
              <a:rPr lang="en-US" baseline="0" dirty="0" smtClean="0"/>
              <a:t>---</a:t>
            </a:r>
            <a:endParaRPr lang="en-US" dirty="0" smtClean="0"/>
          </a:p>
          <a:p>
            <a:endParaRPr lang="en-US" dirty="0" smtClean="0"/>
          </a:p>
          <a:p>
            <a:endParaRPr lang="en-US" dirty="0" smtClean="0"/>
          </a:p>
          <a:p>
            <a:r>
              <a:rPr lang="en-US" dirty="0" smtClean="0"/>
              <a:t>I would</a:t>
            </a:r>
            <a:r>
              <a:rPr lang="en-US" baseline="0" dirty="0" smtClean="0"/>
              <a:t> like to shine a spotlight to the two youth speakers that we have with us today, to share their experience participating in the Legal Empowerment Workshop.</a:t>
            </a:r>
          </a:p>
          <a:p>
            <a:endParaRPr lang="en-US" baseline="0" dirty="0" smtClean="0"/>
          </a:p>
          <a:p>
            <a:r>
              <a:rPr lang="en-US" baseline="0" dirty="0" smtClean="0"/>
              <a:t>Yu Cheng and Sri, do enlighten us on:</a:t>
            </a:r>
          </a:p>
          <a:p>
            <a:pPr rtl="0" fontAlgn="base"/>
            <a:r>
              <a:rPr lang="en-US" sz="1200" b="0" i="0" u="none" strike="noStrike" kern="1200" dirty="0" smtClean="0">
                <a:solidFill>
                  <a:schemeClr val="tx1"/>
                </a:solidFill>
                <a:effectLst/>
                <a:latin typeface="+mn-lt"/>
                <a:ea typeface="+mn-ea"/>
                <a:cs typeface="+mn-cs"/>
              </a:rPr>
              <a:t>What are your key takeaways from the workshop?</a:t>
            </a:r>
          </a:p>
          <a:p>
            <a:pPr rtl="0" fontAlgn="base"/>
            <a:r>
              <a:rPr lang="en-US" sz="1200" b="0" i="0" u="none" strike="noStrike" kern="1200" dirty="0" smtClean="0">
                <a:solidFill>
                  <a:schemeClr val="tx1"/>
                </a:solidFill>
                <a:effectLst/>
                <a:latin typeface="+mn-lt"/>
                <a:ea typeface="+mn-ea"/>
                <a:cs typeface="+mn-cs"/>
              </a:rPr>
              <a:t>What do you think children/youth your age can do to make sure that there is climate justice for you?</a:t>
            </a:r>
          </a:p>
          <a:p>
            <a:pPr rtl="0" fontAlgn="base"/>
            <a:r>
              <a:rPr lang="en-US" sz="1200" b="0" i="0" u="none" strike="noStrike" kern="1200" dirty="0" smtClean="0">
                <a:solidFill>
                  <a:schemeClr val="tx1"/>
                </a:solidFill>
                <a:effectLst/>
                <a:latin typeface="+mn-lt"/>
                <a:ea typeface="+mn-ea"/>
                <a:cs typeface="+mn-cs"/>
              </a:rPr>
              <a:t>What is your message to the adults who will be deciding the future of this planet?</a:t>
            </a:r>
          </a:p>
          <a:p>
            <a:endParaRPr lang="en-US" dirty="0" smtClean="0"/>
          </a:p>
          <a:p>
            <a:r>
              <a:rPr lang="en-US" dirty="0" smtClean="0"/>
              <a:t>I’d like to invite Yu Cheng to</a:t>
            </a:r>
            <a:r>
              <a:rPr lang="en-US" baseline="0" dirty="0" smtClean="0"/>
              <a:t> share first, over to you.</a:t>
            </a:r>
          </a:p>
          <a:p>
            <a:endParaRPr lang="en-US" baseline="0" dirty="0" smtClean="0"/>
          </a:p>
          <a:p>
            <a:r>
              <a:rPr lang="en-US" baseline="0" dirty="0" smtClean="0"/>
              <a:t>That was very insightful and important messages indeed. Sri, do share your thoughts, we would love to hear from you.</a:t>
            </a:r>
            <a:endParaRPr lang="en-US" dirty="0" smtClean="0"/>
          </a:p>
          <a:p>
            <a:endParaRPr lang="en-US" dirty="0" smtClean="0"/>
          </a:p>
          <a:p>
            <a:r>
              <a:rPr lang="en-US" dirty="0" smtClean="0"/>
              <a:t>Closing note:</a:t>
            </a:r>
          </a:p>
          <a:p>
            <a:endParaRPr lang="en-US" dirty="0" smtClean="0"/>
          </a:p>
          <a:p>
            <a:r>
              <a:rPr lang="en-US" dirty="0" smtClean="0"/>
              <a:t>Thank</a:t>
            </a:r>
            <a:r>
              <a:rPr lang="en-US" baseline="0" dirty="0" smtClean="0"/>
              <a:t> you for sharing. That brings us to the end of the session. </a:t>
            </a:r>
            <a:r>
              <a:rPr lang="en-US" sz="1200" b="0" i="0" u="none" strike="noStrike" kern="1200" baseline="0" dirty="0" smtClean="0">
                <a:solidFill>
                  <a:schemeClr val="tx1"/>
                </a:solidFill>
                <a:effectLst/>
                <a:latin typeface="+mn-lt"/>
                <a:ea typeface="+mn-ea"/>
                <a:cs typeface="+mn-cs"/>
              </a:rPr>
              <a:t>While c</a:t>
            </a:r>
            <a:r>
              <a:rPr lang="en-US" sz="1200" b="0" i="0" u="none" strike="noStrike" kern="1200" dirty="0" smtClean="0">
                <a:solidFill>
                  <a:schemeClr val="tx1"/>
                </a:solidFill>
                <a:effectLst/>
                <a:latin typeface="+mn-lt"/>
                <a:ea typeface="+mn-ea"/>
                <a:cs typeface="+mn-cs"/>
              </a:rPr>
              <a:t>hildren face vulnerabilities and barriers in accessing justice, including climate and environmental justice,</a:t>
            </a:r>
            <a:r>
              <a:rPr lang="en-US" sz="1200" b="0" i="0" u="none" strike="noStrike" kern="1200" baseline="0" dirty="0" smtClean="0">
                <a:solidFill>
                  <a:schemeClr val="tx1"/>
                </a:solidFill>
                <a:effectLst/>
                <a:latin typeface="+mn-lt"/>
                <a:ea typeface="+mn-ea"/>
                <a:cs typeface="+mn-cs"/>
              </a:rPr>
              <a:t> they are significant in the involvement of advancing more equitable, safe and just future. Thus, it is important for us to provide them with the space and tools to assist them in taking climate action. Thank you everyone for tuning in, back to you </a:t>
            </a:r>
            <a:r>
              <a:rPr lang="en-US" sz="1200" b="0" i="0" u="none" strike="noStrike" kern="1200" baseline="0" dirty="0" err="1" smtClean="0">
                <a:solidFill>
                  <a:schemeClr val="tx1"/>
                </a:solidFill>
                <a:effectLst/>
                <a:latin typeface="+mn-lt"/>
                <a:ea typeface="+mn-ea"/>
                <a:cs typeface="+mn-cs"/>
              </a:rPr>
              <a:t>organisers</a:t>
            </a:r>
            <a:r>
              <a:rPr lang="en-US" sz="1200" b="0" i="0" u="none" strike="noStrike" kern="1200" baseline="0" dirty="0" smtClean="0">
                <a:solidFill>
                  <a:schemeClr val="tx1"/>
                </a:solidFill>
                <a:effectLst/>
                <a:latin typeface="+mn-lt"/>
                <a:ea typeface="+mn-ea"/>
                <a:cs typeface="+mn-cs"/>
              </a:rPr>
              <a:t>.</a:t>
            </a:r>
            <a:endParaRPr lang="en-US" dirty="0" smtClean="0"/>
          </a:p>
          <a:p>
            <a:endParaRPr lang="x-none" dirty="0"/>
          </a:p>
        </p:txBody>
      </p:sp>
      <p:sp>
        <p:nvSpPr>
          <p:cNvPr id="4" name="Slide Number Placeholder 3"/>
          <p:cNvSpPr>
            <a:spLocks noGrp="1"/>
          </p:cNvSpPr>
          <p:nvPr>
            <p:ph type="sldNum" sz="quarter" idx="5"/>
          </p:nvPr>
        </p:nvSpPr>
        <p:spPr/>
        <p:txBody>
          <a:bodyPr/>
          <a:lstStyle/>
          <a:p>
            <a:fld id="{C6051815-FC47-3942-9E14-AF4959B56688}" type="slidenum">
              <a:rPr lang="x-none" smtClean="0"/>
              <a:t>9</a:t>
            </a:fld>
            <a:endParaRPr lang="x-none"/>
          </a:p>
        </p:txBody>
      </p:sp>
    </p:spTree>
    <p:extLst>
      <p:ext uri="{BB962C8B-B14F-4D97-AF65-F5344CB8AC3E}">
        <p14:creationId xmlns:p14="http://schemas.microsoft.com/office/powerpoint/2010/main" val="1596951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77C83B-4BEB-9A4C-8EF0-D5377D3C83E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3929658-09BE-C645-8145-41C648DCD8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5838CED-D980-C640-AD09-03DA02E7EEE7}"/>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5" name="Footer Placeholder 4">
            <a:extLst>
              <a:ext uri="{FF2B5EF4-FFF2-40B4-BE49-F238E27FC236}">
                <a16:creationId xmlns:a16="http://schemas.microsoft.com/office/drawing/2014/main" xmlns="" id="{DDFBD2EB-2312-8640-93BB-F3885630AA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C359BB7-6DD0-504E-9B1C-146FEBA1D227}"/>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1732046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A9C6F3-7DD5-2249-8D38-0BE6CB6349E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CFA561F-8775-994C-8DE8-9CF5E1B258E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998B233-6970-6F44-9615-52703526FD25}"/>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5" name="Footer Placeholder 4">
            <a:extLst>
              <a:ext uri="{FF2B5EF4-FFF2-40B4-BE49-F238E27FC236}">
                <a16:creationId xmlns:a16="http://schemas.microsoft.com/office/drawing/2014/main" xmlns="" id="{8DD85B90-5A3B-264B-BBE3-6ECE8DA1F0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263FD8C-CE06-2B41-9C70-D611AE09C927}"/>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55986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FC0AC86-601E-4C4E-B444-5E331F6060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1772794-86BF-3343-8802-FBFE24C6D6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EF01CED-0852-E440-9E88-44B38F1C0F02}"/>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5" name="Footer Placeholder 4">
            <a:extLst>
              <a:ext uri="{FF2B5EF4-FFF2-40B4-BE49-F238E27FC236}">
                <a16:creationId xmlns:a16="http://schemas.microsoft.com/office/drawing/2014/main" xmlns="" id="{BA7DBB47-1FC5-F34B-A3AA-511329DEDE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7A86ED6-7B34-8849-AE5F-F2FB6F7FA75E}"/>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782425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rimary layout_headine, icon list_brown">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EB3F84A3-80B6-6747-8AE7-3322F3E48CB3}"/>
              </a:ext>
            </a:extLst>
          </p:cNvPr>
          <p:cNvSpPr/>
          <p:nvPr userDrawn="1"/>
        </p:nvSpPr>
        <p:spPr>
          <a:xfrm>
            <a:off x="0" y="0"/>
            <a:ext cx="6096000" cy="6858000"/>
          </a:xfrm>
          <a:prstGeom prst="rect">
            <a:avLst/>
          </a:prstGeom>
          <a:solidFill>
            <a:schemeClr val="accent6"/>
          </a:solidFill>
          <a:ln>
            <a:noFill/>
          </a:ln>
        </p:spPr>
        <p:style>
          <a:lnRef idx="2">
            <a:schemeClr val="dk1">
              <a:shade val="50000"/>
            </a:schemeClr>
          </a:lnRef>
          <a:fillRef idx="1">
            <a:schemeClr val="dk1"/>
          </a:fillRef>
          <a:effectRef idx="0">
            <a:schemeClr val="dk1"/>
          </a:effectRef>
          <a:fontRef idx="minor">
            <a:schemeClr val="lt1"/>
          </a:fontRef>
        </p:style>
        <p:txBody>
          <a:bodyPr rtlCol="0" anchor="ctr">
            <a:noAutofit/>
          </a:bodyPr>
          <a:lstStyle/>
          <a:p>
            <a:pPr algn="ctr"/>
            <a:endParaRPr lang="en-US" dirty="0"/>
          </a:p>
        </p:txBody>
      </p:sp>
      <p:cxnSp>
        <p:nvCxnSpPr>
          <p:cNvPr id="22" name="Straight Connector 21">
            <a:extLst>
              <a:ext uri="{FF2B5EF4-FFF2-40B4-BE49-F238E27FC236}">
                <a16:creationId xmlns:a16="http://schemas.microsoft.com/office/drawing/2014/main" xmlns="" id="{0DAB7841-D5EC-4CC4-AAC6-A3EB717863DC}"/>
              </a:ext>
            </a:extLst>
          </p:cNvPr>
          <p:cNvCxnSpPr>
            <a:cxnSpLocks/>
          </p:cNvCxnSpPr>
          <p:nvPr userDrawn="1"/>
        </p:nvCxnSpPr>
        <p:spPr>
          <a:xfrm>
            <a:off x="494507" y="5456981"/>
            <a:ext cx="4951425"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23394385-620D-4F0B-A0B4-7597B8B7FEA1}"/>
              </a:ext>
            </a:extLst>
          </p:cNvPr>
          <p:cNvCxnSpPr>
            <a:cxnSpLocks/>
          </p:cNvCxnSpPr>
          <p:nvPr userDrawn="1"/>
        </p:nvCxnSpPr>
        <p:spPr>
          <a:xfrm>
            <a:off x="494507" y="1399142"/>
            <a:ext cx="495142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 Placeholder 21">
            <a:extLst>
              <a:ext uri="{FF2B5EF4-FFF2-40B4-BE49-F238E27FC236}">
                <a16:creationId xmlns:a16="http://schemas.microsoft.com/office/drawing/2014/main" xmlns="" id="{21DEB3A9-40B0-485A-9BF4-08D2633E4B01}"/>
              </a:ext>
            </a:extLst>
          </p:cNvPr>
          <p:cNvSpPr>
            <a:spLocks noGrp="1"/>
          </p:cNvSpPr>
          <p:nvPr>
            <p:ph type="body" sz="quarter" idx="11" hasCustomPrompt="1"/>
          </p:nvPr>
        </p:nvSpPr>
        <p:spPr>
          <a:xfrm>
            <a:off x="494507" y="1775175"/>
            <a:ext cx="4952564" cy="3319681"/>
          </a:xfrm>
          <a:prstGeom prst="rect">
            <a:avLst/>
          </a:prstGeom>
          <a:noFill/>
          <a:ln>
            <a:noFill/>
          </a:ln>
        </p:spPr>
        <p:txBody>
          <a:bodyPr anchor="ctr">
            <a:noAutofit/>
          </a:bodyPr>
          <a:lstStyle>
            <a:lvl1pPr marL="0" indent="0">
              <a:buNone/>
              <a:defRPr sz="4000" cap="all" spc="500" baseline="0">
                <a:solidFill>
                  <a:schemeClr val="bg1"/>
                </a:solidFill>
                <a:latin typeface="+mj-lt"/>
              </a:defRPr>
            </a:lvl1pPr>
          </a:lstStyle>
          <a:p>
            <a:pPr lvl="0"/>
            <a:r>
              <a:rPr lang="en-US" dirty="0"/>
              <a:t>Headline</a:t>
            </a:r>
          </a:p>
        </p:txBody>
      </p:sp>
      <p:sp>
        <p:nvSpPr>
          <p:cNvPr id="25" name="Text Placeholder 8">
            <a:extLst>
              <a:ext uri="{FF2B5EF4-FFF2-40B4-BE49-F238E27FC236}">
                <a16:creationId xmlns:a16="http://schemas.microsoft.com/office/drawing/2014/main" xmlns="" id="{A12234D9-9F5F-466F-AED8-BA791EDF8427}"/>
              </a:ext>
            </a:extLst>
          </p:cNvPr>
          <p:cNvSpPr>
            <a:spLocks noGrp="1"/>
          </p:cNvSpPr>
          <p:nvPr>
            <p:ph type="body" sz="quarter" idx="35" hasCustomPrompt="1"/>
          </p:nvPr>
        </p:nvSpPr>
        <p:spPr>
          <a:xfrm>
            <a:off x="7750666" y="403729"/>
            <a:ext cx="3782573" cy="784909"/>
          </a:xfrm>
        </p:spPr>
        <p:txBody>
          <a:bodyPr anchor="ctr">
            <a:noAutofit/>
          </a:bodyPr>
          <a:lstStyle>
            <a:lvl1pPr>
              <a:defRPr sz="2400" baseline="0">
                <a:solidFill>
                  <a:schemeClr val="tx1"/>
                </a:solidFill>
              </a:defRPr>
            </a:lvl1pPr>
            <a:lvl2pPr>
              <a:defRPr sz="3000" baseline="0">
                <a:solidFill>
                  <a:schemeClr val="bg2"/>
                </a:solidFill>
              </a:defRPr>
            </a:lvl2pPr>
            <a:lvl3pPr>
              <a:defRPr sz="3000" baseline="0">
                <a:solidFill>
                  <a:schemeClr val="bg2"/>
                </a:solidFill>
              </a:defRPr>
            </a:lvl3pPr>
            <a:lvl4pPr>
              <a:defRPr sz="3000" baseline="0">
                <a:solidFill>
                  <a:schemeClr val="bg2"/>
                </a:solidFill>
              </a:defRPr>
            </a:lvl4pPr>
            <a:lvl5pPr>
              <a:defRPr sz="3000" baseline="0">
                <a:solidFill>
                  <a:schemeClr val="bg2"/>
                </a:solidFill>
              </a:defRPr>
            </a:lvl5pPr>
          </a:lstStyle>
          <a:p>
            <a:pPr lvl="0"/>
            <a:r>
              <a:rPr lang="en-GB" dirty="0"/>
              <a:t>Label text</a:t>
            </a:r>
          </a:p>
        </p:txBody>
      </p:sp>
      <p:sp>
        <p:nvSpPr>
          <p:cNvPr id="34" name="Text Placeholder 8">
            <a:extLst>
              <a:ext uri="{FF2B5EF4-FFF2-40B4-BE49-F238E27FC236}">
                <a16:creationId xmlns:a16="http://schemas.microsoft.com/office/drawing/2014/main" xmlns="" id="{812DFEA9-646E-4C20-A866-4890BE93DAD9}"/>
              </a:ext>
            </a:extLst>
          </p:cNvPr>
          <p:cNvSpPr>
            <a:spLocks noGrp="1"/>
          </p:cNvSpPr>
          <p:nvPr>
            <p:ph type="body" sz="quarter" idx="37" hasCustomPrompt="1"/>
          </p:nvPr>
        </p:nvSpPr>
        <p:spPr>
          <a:xfrm>
            <a:off x="7750666" y="1632762"/>
            <a:ext cx="3782573" cy="784909"/>
          </a:xfrm>
        </p:spPr>
        <p:txBody>
          <a:bodyPr anchor="ctr">
            <a:noAutofit/>
          </a:bodyPr>
          <a:lstStyle>
            <a:lvl1pPr>
              <a:defRPr sz="2400" baseline="0">
                <a:solidFill>
                  <a:schemeClr val="tx1"/>
                </a:solidFill>
              </a:defRPr>
            </a:lvl1pPr>
            <a:lvl2pPr>
              <a:defRPr sz="3000" baseline="0">
                <a:solidFill>
                  <a:schemeClr val="bg2"/>
                </a:solidFill>
              </a:defRPr>
            </a:lvl2pPr>
            <a:lvl3pPr>
              <a:defRPr sz="3000" baseline="0">
                <a:solidFill>
                  <a:schemeClr val="bg2"/>
                </a:solidFill>
              </a:defRPr>
            </a:lvl3pPr>
            <a:lvl4pPr>
              <a:defRPr sz="3000" baseline="0">
                <a:solidFill>
                  <a:schemeClr val="bg2"/>
                </a:solidFill>
              </a:defRPr>
            </a:lvl4pPr>
            <a:lvl5pPr>
              <a:defRPr sz="3000" baseline="0">
                <a:solidFill>
                  <a:schemeClr val="bg2"/>
                </a:solidFill>
              </a:defRPr>
            </a:lvl5pPr>
          </a:lstStyle>
          <a:p>
            <a:pPr lvl="0"/>
            <a:r>
              <a:rPr lang="en-GB" dirty="0"/>
              <a:t>Label text</a:t>
            </a:r>
          </a:p>
        </p:txBody>
      </p:sp>
      <p:sp>
        <p:nvSpPr>
          <p:cNvPr id="35" name="Text Placeholder 8">
            <a:extLst>
              <a:ext uri="{FF2B5EF4-FFF2-40B4-BE49-F238E27FC236}">
                <a16:creationId xmlns:a16="http://schemas.microsoft.com/office/drawing/2014/main" xmlns="" id="{A1DDF32B-CCFB-497B-9F9E-A82151348C7C}"/>
              </a:ext>
            </a:extLst>
          </p:cNvPr>
          <p:cNvSpPr>
            <a:spLocks noGrp="1"/>
          </p:cNvSpPr>
          <p:nvPr>
            <p:ph type="body" sz="quarter" idx="39" hasCustomPrompt="1"/>
          </p:nvPr>
        </p:nvSpPr>
        <p:spPr>
          <a:xfrm>
            <a:off x="7750666" y="2851962"/>
            <a:ext cx="3782573" cy="784909"/>
          </a:xfrm>
        </p:spPr>
        <p:txBody>
          <a:bodyPr anchor="ctr">
            <a:noAutofit/>
          </a:bodyPr>
          <a:lstStyle>
            <a:lvl1pPr>
              <a:defRPr sz="2400" baseline="0">
                <a:solidFill>
                  <a:schemeClr val="tx1"/>
                </a:solidFill>
              </a:defRPr>
            </a:lvl1pPr>
            <a:lvl2pPr>
              <a:defRPr sz="3000" baseline="0">
                <a:solidFill>
                  <a:schemeClr val="bg2"/>
                </a:solidFill>
              </a:defRPr>
            </a:lvl2pPr>
            <a:lvl3pPr>
              <a:defRPr sz="3000" baseline="0">
                <a:solidFill>
                  <a:schemeClr val="bg2"/>
                </a:solidFill>
              </a:defRPr>
            </a:lvl3pPr>
            <a:lvl4pPr>
              <a:defRPr sz="3000" baseline="0">
                <a:solidFill>
                  <a:schemeClr val="bg2"/>
                </a:solidFill>
              </a:defRPr>
            </a:lvl4pPr>
            <a:lvl5pPr>
              <a:defRPr sz="3000" baseline="0">
                <a:solidFill>
                  <a:schemeClr val="bg2"/>
                </a:solidFill>
              </a:defRPr>
            </a:lvl5pPr>
          </a:lstStyle>
          <a:p>
            <a:pPr lvl="0"/>
            <a:r>
              <a:rPr lang="en-GB" dirty="0"/>
              <a:t>Label text</a:t>
            </a:r>
          </a:p>
        </p:txBody>
      </p:sp>
      <p:sp>
        <p:nvSpPr>
          <p:cNvPr id="36" name="Text Placeholder 8">
            <a:extLst>
              <a:ext uri="{FF2B5EF4-FFF2-40B4-BE49-F238E27FC236}">
                <a16:creationId xmlns:a16="http://schemas.microsoft.com/office/drawing/2014/main" xmlns="" id="{49A7530A-EE7E-4B7C-B138-6556260B9CE4}"/>
              </a:ext>
            </a:extLst>
          </p:cNvPr>
          <p:cNvSpPr>
            <a:spLocks noGrp="1"/>
          </p:cNvSpPr>
          <p:nvPr>
            <p:ph type="body" sz="quarter" idx="41" hasCustomPrompt="1"/>
          </p:nvPr>
        </p:nvSpPr>
        <p:spPr>
          <a:xfrm>
            <a:off x="7750666" y="4080994"/>
            <a:ext cx="3782573" cy="784909"/>
          </a:xfrm>
        </p:spPr>
        <p:txBody>
          <a:bodyPr anchor="ctr">
            <a:noAutofit/>
          </a:bodyPr>
          <a:lstStyle>
            <a:lvl1pPr>
              <a:defRPr sz="2400" baseline="0">
                <a:solidFill>
                  <a:schemeClr val="tx1"/>
                </a:solidFill>
              </a:defRPr>
            </a:lvl1pPr>
            <a:lvl2pPr>
              <a:defRPr sz="3000" baseline="0">
                <a:solidFill>
                  <a:schemeClr val="bg2"/>
                </a:solidFill>
              </a:defRPr>
            </a:lvl2pPr>
            <a:lvl3pPr>
              <a:defRPr sz="3000" baseline="0">
                <a:solidFill>
                  <a:schemeClr val="bg2"/>
                </a:solidFill>
              </a:defRPr>
            </a:lvl3pPr>
            <a:lvl4pPr>
              <a:defRPr sz="3000" baseline="0">
                <a:solidFill>
                  <a:schemeClr val="bg2"/>
                </a:solidFill>
              </a:defRPr>
            </a:lvl4pPr>
            <a:lvl5pPr>
              <a:defRPr sz="3000" baseline="0">
                <a:solidFill>
                  <a:schemeClr val="bg2"/>
                </a:solidFill>
              </a:defRPr>
            </a:lvl5pPr>
          </a:lstStyle>
          <a:p>
            <a:pPr lvl="0"/>
            <a:r>
              <a:rPr lang="en-GB" dirty="0"/>
              <a:t>Label text</a:t>
            </a:r>
          </a:p>
        </p:txBody>
      </p:sp>
      <p:sp>
        <p:nvSpPr>
          <p:cNvPr id="37" name="Text Placeholder 8">
            <a:extLst>
              <a:ext uri="{FF2B5EF4-FFF2-40B4-BE49-F238E27FC236}">
                <a16:creationId xmlns:a16="http://schemas.microsoft.com/office/drawing/2014/main" xmlns="" id="{088BE5CB-4F0C-4566-8AE5-0F00DE79BAA0}"/>
              </a:ext>
            </a:extLst>
          </p:cNvPr>
          <p:cNvSpPr>
            <a:spLocks noGrp="1"/>
          </p:cNvSpPr>
          <p:nvPr>
            <p:ph type="body" sz="quarter" idx="43" hasCustomPrompt="1"/>
          </p:nvPr>
        </p:nvSpPr>
        <p:spPr>
          <a:xfrm>
            <a:off x="7750666" y="5290362"/>
            <a:ext cx="3782573" cy="784909"/>
          </a:xfrm>
        </p:spPr>
        <p:txBody>
          <a:bodyPr anchor="ctr">
            <a:noAutofit/>
          </a:bodyPr>
          <a:lstStyle>
            <a:lvl1pPr>
              <a:defRPr sz="2400" baseline="0">
                <a:solidFill>
                  <a:schemeClr val="tx1"/>
                </a:solidFill>
              </a:defRPr>
            </a:lvl1pPr>
            <a:lvl2pPr>
              <a:defRPr sz="3000" baseline="0">
                <a:solidFill>
                  <a:schemeClr val="bg2"/>
                </a:solidFill>
              </a:defRPr>
            </a:lvl2pPr>
            <a:lvl3pPr>
              <a:defRPr sz="3000" baseline="0">
                <a:solidFill>
                  <a:schemeClr val="bg2"/>
                </a:solidFill>
              </a:defRPr>
            </a:lvl3pPr>
            <a:lvl4pPr>
              <a:defRPr sz="3000" baseline="0">
                <a:solidFill>
                  <a:schemeClr val="bg2"/>
                </a:solidFill>
              </a:defRPr>
            </a:lvl4pPr>
            <a:lvl5pPr>
              <a:defRPr sz="3000" baseline="0">
                <a:solidFill>
                  <a:schemeClr val="bg2"/>
                </a:solidFill>
              </a:defRPr>
            </a:lvl5pPr>
          </a:lstStyle>
          <a:p>
            <a:pPr lvl="0"/>
            <a:r>
              <a:rPr lang="en-GB" dirty="0"/>
              <a:t>Label text</a:t>
            </a:r>
          </a:p>
        </p:txBody>
      </p:sp>
      <p:sp>
        <p:nvSpPr>
          <p:cNvPr id="38" name="Picture Placeholder 20">
            <a:extLst>
              <a:ext uri="{FF2B5EF4-FFF2-40B4-BE49-F238E27FC236}">
                <a16:creationId xmlns:a16="http://schemas.microsoft.com/office/drawing/2014/main" xmlns="" id="{C0453FC7-7F73-4846-B5FA-ED8DCDC78D5E}"/>
              </a:ext>
            </a:extLst>
          </p:cNvPr>
          <p:cNvSpPr>
            <a:spLocks noGrp="1"/>
          </p:cNvSpPr>
          <p:nvPr>
            <p:ph type="pic" sz="quarter" idx="34" hasCustomPrompt="1"/>
          </p:nvPr>
        </p:nvSpPr>
        <p:spPr>
          <a:xfrm>
            <a:off x="6648120" y="377412"/>
            <a:ext cx="898455" cy="898455"/>
          </a:xfrm>
          <a:prstGeom prst="rect">
            <a:avLst/>
          </a:prstGeom>
          <a:noFill/>
        </p:spPr>
        <p:txBody>
          <a:bodyPr>
            <a:noAutofit/>
          </a:bodyPr>
          <a:lstStyle>
            <a:lvl1pPr marL="0" indent="0">
              <a:buNone/>
              <a:defRPr sz="1600">
                <a:solidFill>
                  <a:schemeClr val="tx1"/>
                </a:solidFill>
              </a:defRPr>
            </a:lvl1pPr>
          </a:lstStyle>
          <a:p>
            <a:r>
              <a:rPr lang="en-US" dirty="0"/>
              <a:t>Icon</a:t>
            </a:r>
          </a:p>
        </p:txBody>
      </p:sp>
      <p:sp>
        <p:nvSpPr>
          <p:cNvPr id="39" name="Picture Placeholder 20">
            <a:extLst>
              <a:ext uri="{FF2B5EF4-FFF2-40B4-BE49-F238E27FC236}">
                <a16:creationId xmlns:a16="http://schemas.microsoft.com/office/drawing/2014/main" xmlns="" id="{C6857514-8699-4FD2-95DD-F3F1A555D4C1}"/>
              </a:ext>
            </a:extLst>
          </p:cNvPr>
          <p:cNvSpPr>
            <a:spLocks noGrp="1"/>
          </p:cNvSpPr>
          <p:nvPr>
            <p:ph type="pic" sz="quarter" idx="36" hasCustomPrompt="1"/>
          </p:nvPr>
        </p:nvSpPr>
        <p:spPr>
          <a:xfrm>
            <a:off x="6648120" y="1606445"/>
            <a:ext cx="898455" cy="898455"/>
          </a:xfrm>
          <a:prstGeom prst="rect">
            <a:avLst/>
          </a:prstGeom>
          <a:noFill/>
        </p:spPr>
        <p:txBody>
          <a:bodyPr>
            <a:noAutofit/>
          </a:bodyPr>
          <a:lstStyle>
            <a:lvl1pPr marL="0" indent="0">
              <a:buNone/>
              <a:defRPr sz="1600">
                <a:solidFill>
                  <a:schemeClr val="tx1"/>
                </a:solidFill>
              </a:defRPr>
            </a:lvl1pPr>
          </a:lstStyle>
          <a:p>
            <a:r>
              <a:rPr lang="en-US" dirty="0"/>
              <a:t>Icon</a:t>
            </a:r>
          </a:p>
        </p:txBody>
      </p:sp>
      <p:sp>
        <p:nvSpPr>
          <p:cNvPr id="40" name="Picture Placeholder 20">
            <a:extLst>
              <a:ext uri="{FF2B5EF4-FFF2-40B4-BE49-F238E27FC236}">
                <a16:creationId xmlns:a16="http://schemas.microsoft.com/office/drawing/2014/main" xmlns="" id="{ED92638B-9CCE-4B09-AD29-2D7BA71EA54B}"/>
              </a:ext>
            </a:extLst>
          </p:cNvPr>
          <p:cNvSpPr>
            <a:spLocks noGrp="1"/>
          </p:cNvSpPr>
          <p:nvPr>
            <p:ph type="pic" sz="quarter" idx="38" hasCustomPrompt="1"/>
          </p:nvPr>
        </p:nvSpPr>
        <p:spPr>
          <a:xfrm>
            <a:off x="6648120" y="2825645"/>
            <a:ext cx="898455" cy="898455"/>
          </a:xfrm>
          <a:prstGeom prst="rect">
            <a:avLst/>
          </a:prstGeom>
          <a:noFill/>
        </p:spPr>
        <p:txBody>
          <a:bodyPr>
            <a:noAutofit/>
          </a:bodyPr>
          <a:lstStyle>
            <a:lvl1pPr marL="0" indent="0">
              <a:buNone/>
              <a:defRPr sz="1600">
                <a:solidFill>
                  <a:schemeClr val="tx1"/>
                </a:solidFill>
              </a:defRPr>
            </a:lvl1pPr>
          </a:lstStyle>
          <a:p>
            <a:r>
              <a:rPr lang="en-US" dirty="0"/>
              <a:t>Icon</a:t>
            </a:r>
          </a:p>
        </p:txBody>
      </p:sp>
      <p:sp>
        <p:nvSpPr>
          <p:cNvPr id="41" name="Picture Placeholder 20">
            <a:extLst>
              <a:ext uri="{FF2B5EF4-FFF2-40B4-BE49-F238E27FC236}">
                <a16:creationId xmlns:a16="http://schemas.microsoft.com/office/drawing/2014/main" xmlns="" id="{39BFEFD5-8FF5-4A92-A42F-906F4F1A8CE3}"/>
              </a:ext>
            </a:extLst>
          </p:cNvPr>
          <p:cNvSpPr>
            <a:spLocks noGrp="1"/>
          </p:cNvSpPr>
          <p:nvPr>
            <p:ph type="pic" sz="quarter" idx="40" hasCustomPrompt="1"/>
          </p:nvPr>
        </p:nvSpPr>
        <p:spPr>
          <a:xfrm>
            <a:off x="6648120" y="4054677"/>
            <a:ext cx="898455" cy="898455"/>
          </a:xfrm>
          <a:prstGeom prst="rect">
            <a:avLst/>
          </a:prstGeom>
          <a:noFill/>
        </p:spPr>
        <p:txBody>
          <a:bodyPr>
            <a:noAutofit/>
          </a:bodyPr>
          <a:lstStyle>
            <a:lvl1pPr marL="0" indent="0">
              <a:buNone/>
              <a:defRPr sz="1600">
                <a:solidFill>
                  <a:schemeClr val="tx1"/>
                </a:solidFill>
              </a:defRPr>
            </a:lvl1pPr>
          </a:lstStyle>
          <a:p>
            <a:r>
              <a:rPr lang="en-US" dirty="0"/>
              <a:t>Icon</a:t>
            </a:r>
          </a:p>
        </p:txBody>
      </p:sp>
      <p:sp>
        <p:nvSpPr>
          <p:cNvPr id="42" name="Picture Placeholder 20">
            <a:extLst>
              <a:ext uri="{FF2B5EF4-FFF2-40B4-BE49-F238E27FC236}">
                <a16:creationId xmlns:a16="http://schemas.microsoft.com/office/drawing/2014/main" xmlns="" id="{BEEA2835-577C-49B3-AB41-4552ED832746}"/>
              </a:ext>
            </a:extLst>
          </p:cNvPr>
          <p:cNvSpPr>
            <a:spLocks noGrp="1"/>
          </p:cNvSpPr>
          <p:nvPr>
            <p:ph type="pic" sz="quarter" idx="42" hasCustomPrompt="1"/>
          </p:nvPr>
        </p:nvSpPr>
        <p:spPr>
          <a:xfrm>
            <a:off x="6648120" y="5264045"/>
            <a:ext cx="898455" cy="898455"/>
          </a:xfrm>
          <a:prstGeom prst="rect">
            <a:avLst/>
          </a:prstGeom>
          <a:noFill/>
        </p:spPr>
        <p:txBody>
          <a:bodyPr>
            <a:noAutofit/>
          </a:bodyPr>
          <a:lstStyle>
            <a:lvl1pPr marL="0" indent="0">
              <a:buNone/>
              <a:defRPr sz="1600">
                <a:solidFill>
                  <a:schemeClr val="tx1"/>
                </a:solidFill>
              </a:defRPr>
            </a:lvl1pPr>
          </a:lstStyle>
          <a:p>
            <a:r>
              <a:rPr lang="en-US" dirty="0"/>
              <a:t>Icon</a:t>
            </a:r>
          </a:p>
        </p:txBody>
      </p:sp>
      <p:sp>
        <p:nvSpPr>
          <p:cNvPr id="43" name="Slide Number Placeholder 2">
            <a:extLst>
              <a:ext uri="{FF2B5EF4-FFF2-40B4-BE49-F238E27FC236}">
                <a16:creationId xmlns:a16="http://schemas.microsoft.com/office/drawing/2014/main" xmlns="" id="{01863C47-6843-4CFC-80AB-2F44A9F4B3BE}"/>
              </a:ext>
            </a:extLst>
          </p:cNvPr>
          <p:cNvSpPr>
            <a:spLocks noGrp="1"/>
          </p:cNvSpPr>
          <p:nvPr>
            <p:ph type="sldNum" sz="quarter" idx="4"/>
          </p:nvPr>
        </p:nvSpPr>
        <p:spPr>
          <a:xfrm>
            <a:off x="334963" y="6421983"/>
            <a:ext cx="541740" cy="225289"/>
          </a:xfrm>
          <a:prstGeom prst="rect">
            <a:avLst/>
          </a:prstGeom>
        </p:spPr>
        <p:txBody>
          <a:bodyPr lIns="0" tIns="0" rIns="0" bIns="0" anchor="ctr"/>
          <a:lstStyle>
            <a:lvl1pPr>
              <a:defRPr sz="1000" baseline="0">
                <a:solidFill>
                  <a:schemeClr val="tx1">
                    <a:lumMod val="50000"/>
                    <a:lumOff val="50000"/>
                  </a:schemeClr>
                </a:solidFill>
              </a:defRPr>
            </a:lvl1pPr>
          </a:lstStyle>
          <a:p>
            <a:fld id="{4A2DC1BA-163F-3043-A1E4-C549CF365773}" type="slidenum">
              <a:rPr lang="en-US" smtClean="0"/>
              <a:pPr/>
              <a:t>‹#›</a:t>
            </a:fld>
            <a:endParaRPr lang="en-US" dirty="0"/>
          </a:p>
        </p:txBody>
      </p:sp>
      <p:grpSp>
        <p:nvGrpSpPr>
          <p:cNvPr id="45" name="Group 44">
            <a:extLst>
              <a:ext uri="{FF2B5EF4-FFF2-40B4-BE49-F238E27FC236}">
                <a16:creationId xmlns:a16="http://schemas.microsoft.com/office/drawing/2014/main" xmlns="" id="{59D524A6-1608-4136-A695-83EF3B89F1AC}"/>
              </a:ext>
            </a:extLst>
          </p:cNvPr>
          <p:cNvGrpSpPr/>
          <p:nvPr userDrawn="1"/>
        </p:nvGrpSpPr>
        <p:grpSpPr>
          <a:xfrm>
            <a:off x="11454056" y="6354160"/>
            <a:ext cx="369644" cy="226799"/>
            <a:chOff x="10171675" y="6328233"/>
            <a:chExt cx="731163" cy="454938"/>
          </a:xfrm>
        </p:grpSpPr>
        <p:sp>
          <p:nvSpPr>
            <p:cNvPr id="46" name="Freeform: Shape 45">
              <a:extLst>
                <a:ext uri="{FF2B5EF4-FFF2-40B4-BE49-F238E27FC236}">
                  <a16:creationId xmlns:a16="http://schemas.microsoft.com/office/drawing/2014/main" xmlns="" id="{BF0F4A9D-99F1-4DA2-B8A0-8DB6EDB259AB}"/>
                </a:ext>
              </a:extLst>
            </p:cNvPr>
            <p:cNvSpPr/>
            <p:nvPr userDrawn="1"/>
          </p:nvSpPr>
          <p:spPr>
            <a:xfrm>
              <a:off x="10447900" y="6328233"/>
              <a:ext cx="454938" cy="454938"/>
            </a:xfrm>
            <a:custGeom>
              <a:avLst/>
              <a:gdLst>
                <a:gd name="connsiteX0" fmla="*/ 227468 w 454938"/>
                <a:gd name="connsiteY0" fmla="*/ 50054 h 454938"/>
                <a:gd name="connsiteX1" fmla="*/ 50054 w 454938"/>
                <a:gd name="connsiteY1" fmla="*/ 227468 h 454938"/>
                <a:gd name="connsiteX2" fmla="*/ 227468 w 454938"/>
                <a:gd name="connsiteY2" fmla="*/ 404882 h 454938"/>
                <a:gd name="connsiteX3" fmla="*/ 404882 w 454938"/>
                <a:gd name="connsiteY3" fmla="*/ 227468 h 454938"/>
                <a:gd name="connsiteX4" fmla="*/ 227468 w 454938"/>
                <a:gd name="connsiteY4" fmla="*/ 50054 h 454938"/>
                <a:gd name="connsiteX5" fmla="*/ 227469 w 454938"/>
                <a:gd name="connsiteY5" fmla="*/ 0 h 454938"/>
                <a:gd name="connsiteX6" fmla="*/ 454938 w 454938"/>
                <a:gd name="connsiteY6" fmla="*/ 227469 h 454938"/>
                <a:gd name="connsiteX7" fmla="*/ 227469 w 454938"/>
                <a:gd name="connsiteY7" fmla="*/ 454938 h 454938"/>
                <a:gd name="connsiteX8" fmla="*/ 0 w 454938"/>
                <a:gd name="connsiteY8" fmla="*/ 227469 h 454938"/>
                <a:gd name="connsiteX9" fmla="*/ 227469 w 454938"/>
                <a:gd name="connsiteY9" fmla="*/ 0 h 454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938" h="454938">
                  <a:moveTo>
                    <a:pt x="227468" y="50054"/>
                  </a:moveTo>
                  <a:cubicBezTo>
                    <a:pt x="129485" y="50054"/>
                    <a:pt x="50054" y="129485"/>
                    <a:pt x="50054" y="227468"/>
                  </a:cubicBezTo>
                  <a:cubicBezTo>
                    <a:pt x="50054" y="325451"/>
                    <a:pt x="129485" y="404882"/>
                    <a:pt x="227468" y="404882"/>
                  </a:cubicBezTo>
                  <a:cubicBezTo>
                    <a:pt x="325451" y="404882"/>
                    <a:pt x="404882" y="325451"/>
                    <a:pt x="404882" y="227468"/>
                  </a:cubicBezTo>
                  <a:cubicBezTo>
                    <a:pt x="404882" y="129485"/>
                    <a:pt x="325451" y="50054"/>
                    <a:pt x="227468" y="50054"/>
                  </a:cubicBezTo>
                  <a:close/>
                  <a:moveTo>
                    <a:pt x="227469" y="0"/>
                  </a:moveTo>
                  <a:cubicBezTo>
                    <a:pt x="353097" y="0"/>
                    <a:pt x="454938" y="101841"/>
                    <a:pt x="454938" y="227469"/>
                  </a:cubicBezTo>
                  <a:cubicBezTo>
                    <a:pt x="454938" y="353097"/>
                    <a:pt x="353097" y="454938"/>
                    <a:pt x="227469" y="454938"/>
                  </a:cubicBezTo>
                  <a:cubicBezTo>
                    <a:pt x="101841" y="454938"/>
                    <a:pt x="0" y="353097"/>
                    <a:pt x="0" y="227469"/>
                  </a:cubicBezTo>
                  <a:cubicBezTo>
                    <a:pt x="0" y="101841"/>
                    <a:pt x="101841" y="0"/>
                    <a:pt x="227469" y="0"/>
                  </a:cubicBezTo>
                  <a:close/>
                </a:path>
              </a:pathLst>
            </a:custGeom>
            <a:solidFill>
              <a:schemeClr val="accent1"/>
            </a:solidFill>
            <a:ln w="444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dirty="0"/>
            </a:p>
          </p:txBody>
        </p:sp>
        <p:sp>
          <p:nvSpPr>
            <p:cNvPr id="47" name="Freeform: Shape 46">
              <a:extLst>
                <a:ext uri="{FF2B5EF4-FFF2-40B4-BE49-F238E27FC236}">
                  <a16:creationId xmlns:a16="http://schemas.microsoft.com/office/drawing/2014/main" xmlns="" id="{775F5907-4360-469C-BF96-3A14685B1DF2}"/>
                </a:ext>
              </a:extLst>
            </p:cNvPr>
            <p:cNvSpPr/>
            <p:nvPr userDrawn="1"/>
          </p:nvSpPr>
          <p:spPr>
            <a:xfrm>
              <a:off x="10171675" y="6328233"/>
              <a:ext cx="454938" cy="454938"/>
            </a:xfrm>
            <a:custGeom>
              <a:avLst/>
              <a:gdLst>
                <a:gd name="connsiteX0" fmla="*/ 227468 w 454938"/>
                <a:gd name="connsiteY0" fmla="*/ 50054 h 454938"/>
                <a:gd name="connsiteX1" fmla="*/ 50054 w 454938"/>
                <a:gd name="connsiteY1" fmla="*/ 227468 h 454938"/>
                <a:gd name="connsiteX2" fmla="*/ 227468 w 454938"/>
                <a:gd name="connsiteY2" fmla="*/ 404882 h 454938"/>
                <a:gd name="connsiteX3" fmla="*/ 404882 w 454938"/>
                <a:gd name="connsiteY3" fmla="*/ 227468 h 454938"/>
                <a:gd name="connsiteX4" fmla="*/ 227468 w 454938"/>
                <a:gd name="connsiteY4" fmla="*/ 50054 h 454938"/>
                <a:gd name="connsiteX5" fmla="*/ 227469 w 454938"/>
                <a:gd name="connsiteY5" fmla="*/ 0 h 454938"/>
                <a:gd name="connsiteX6" fmla="*/ 454938 w 454938"/>
                <a:gd name="connsiteY6" fmla="*/ 227469 h 454938"/>
                <a:gd name="connsiteX7" fmla="*/ 227469 w 454938"/>
                <a:gd name="connsiteY7" fmla="*/ 454938 h 454938"/>
                <a:gd name="connsiteX8" fmla="*/ 0 w 454938"/>
                <a:gd name="connsiteY8" fmla="*/ 227469 h 454938"/>
                <a:gd name="connsiteX9" fmla="*/ 227469 w 454938"/>
                <a:gd name="connsiteY9" fmla="*/ 0 h 454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938" h="454938">
                  <a:moveTo>
                    <a:pt x="227468" y="50054"/>
                  </a:moveTo>
                  <a:cubicBezTo>
                    <a:pt x="129485" y="50054"/>
                    <a:pt x="50054" y="129485"/>
                    <a:pt x="50054" y="227468"/>
                  </a:cubicBezTo>
                  <a:cubicBezTo>
                    <a:pt x="50054" y="325451"/>
                    <a:pt x="129485" y="404882"/>
                    <a:pt x="227468" y="404882"/>
                  </a:cubicBezTo>
                  <a:cubicBezTo>
                    <a:pt x="325451" y="404882"/>
                    <a:pt x="404882" y="325451"/>
                    <a:pt x="404882" y="227468"/>
                  </a:cubicBezTo>
                  <a:cubicBezTo>
                    <a:pt x="404882" y="129485"/>
                    <a:pt x="325451" y="50054"/>
                    <a:pt x="227468" y="50054"/>
                  </a:cubicBezTo>
                  <a:close/>
                  <a:moveTo>
                    <a:pt x="227469" y="0"/>
                  </a:moveTo>
                  <a:cubicBezTo>
                    <a:pt x="353097" y="0"/>
                    <a:pt x="454938" y="101841"/>
                    <a:pt x="454938" y="227469"/>
                  </a:cubicBezTo>
                  <a:cubicBezTo>
                    <a:pt x="454938" y="353097"/>
                    <a:pt x="353097" y="454938"/>
                    <a:pt x="227469" y="454938"/>
                  </a:cubicBezTo>
                  <a:cubicBezTo>
                    <a:pt x="101841" y="454938"/>
                    <a:pt x="0" y="353097"/>
                    <a:pt x="0" y="227469"/>
                  </a:cubicBezTo>
                  <a:cubicBezTo>
                    <a:pt x="0" y="101841"/>
                    <a:pt x="101841" y="0"/>
                    <a:pt x="227469" y="0"/>
                  </a:cubicBezTo>
                  <a:close/>
                </a:path>
              </a:pathLst>
            </a:custGeom>
            <a:solidFill>
              <a:schemeClr val="accent2"/>
            </a:solidFill>
            <a:ln w="444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dirty="0"/>
            </a:p>
          </p:txBody>
        </p:sp>
        <p:grpSp>
          <p:nvGrpSpPr>
            <p:cNvPr id="48" name="Group 47">
              <a:extLst>
                <a:ext uri="{FF2B5EF4-FFF2-40B4-BE49-F238E27FC236}">
                  <a16:creationId xmlns:a16="http://schemas.microsoft.com/office/drawing/2014/main" xmlns="" id="{8555D066-B912-4C1C-8110-9DE38AC5C6F7}"/>
                </a:ext>
              </a:extLst>
            </p:cNvPr>
            <p:cNvGrpSpPr/>
            <p:nvPr userDrawn="1"/>
          </p:nvGrpSpPr>
          <p:grpSpPr>
            <a:xfrm>
              <a:off x="10499754" y="6374995"/>
              <a:ext cx="74948" cy="362489"/>
              <a:chOff x="11458342" y="5807359"/>
              <a:chExt cx="74948" cy="362489"/>
            </a:xfrm>
          </p:grpSpPr>
          <p:sp>
            <p:nvSpPr>
              <p:cNvPr id="49" name="Freeform: Shape 48">
                <a:extLst>
                  <a:ext uri="{FF2B5EF4-FFF2-40B4-BE49-F238E27FC236}">
                    <a16:creationId xmlns:a16="http://schemas.microsoft.com/office/drawing/2014/main" xmlns="" id="{2A59DEFF-B3A8-4C34-BAA1-045B5052087A}"/>
                  </a:ext>
                </a:extLst>
              </p:cNvPr>
              <p:cNvSpPr/>
              <p:nvPr userDrawn="1"/>
            </p:nvSpPr>
            <p:spPr>
              <a:xfrm>
                <a:off x="11458342" y="5807359"/>
                <a:ext cx="74762" cy="69469"/>
              </a:xfrm>
              <a:custGeom>
                <a:avLst/>
                <a:gdLst>
                  <a:gd name="connsiteX0" fmla="*/ 11905 w 23907"/>
                  <a:gd name="connsiteY0" fmla="*/ 21525 h 21526"/>
                  <a:gd name="connsiteX1" fmla="*/ 23907 w 23907"/>
                  <a:gd name="connsiteY1" fmla="*/ 10761 h 21526"/>
                  <a:gd name="connsiteX2" fmla="*/ 11905 w 23907"/>
                  <a:gd name="connsiteY2" fmla="*/ -2 h 21526"/>
                  <a:gd name="connsiteX3" fmla="*/ -1 w 23907"/>
                  <a:gd name="connsiteY3" fmla="*/ 10666 h 21526"/>
                  <a:gd name="connsiteX4" fmla="*/ 11905 w 23907"/>
                  <a:gd name="connsiteY4" fmla="*/ 21525 h 21526"/>
                  <a:gd name="connsiteX0" fmla="*/ 11762 w 23764"/>
                  <a:gd name="connsiteY0" fmla="*/ 21527 h 21527"/>
                  <a:gd name="connsiteX1" fmla="*/ 23764 w 23764"/>
                  <a:gd name="connsiteY1" fmla="*/ 10763 h 21527"/>
                  <a:gd name="connsiteX2" fmla="*/ 11762 w 23764"/>
                  <a:gd name="connsiteY2" fmla="*/ 0 h 21527"/>
                  <a:gd name="connsiteX3" fmla="*/ 0 w 23764"/>
                  <a:gd name="connsiteY3" fmla="*/ 11086 h 21527"/>
                  <a:gd name="connsiteX4" fmla="*/ 11762 w 23764"/>
                  <a:gd name="connsiteY4" fmla="*/ 21527 h 21527"/>
                  <a:gd name="connsiteX0" fmla="*/ 11762 w 23764"/>
                  <a:gd name="connsiteY0" fmla="*/ 21527 h 21527"/>
                  <a:gd name="connsiteX1" fmla="*/ 23764 w 23764"/>
                  <a:gd name="connsiteY1" fmla="*/ 10763 h 21527"/>
                  <a:gd name="connsiteX2" fmla="*/ 11762 w 23764"/>
                  <a:gd name="connsiteY2" fmla="*/ 0 h 21527"/>
                  <a:gd name="connsiteX3" fmla="*/ 0 w 23764"/>
                  <a:gd name="connsiteY3" fmla="*/ 10947 h 21527"/>
                  <a:gd name="connsiteX4" fmla="*/ 11762 w 23764"/>
                  <a:gd name="connsiteY4" fmla="*/ 21527 h 21527"/>
                  <a:gd name="connsiteX0" fmla="*/ 11474 w 23476"/>
                  <a:gd name="connsiteY0" fmla="*/ 21527 h 21527"/>
                  <a:gd name="connsiteX1" fmla="*/ 23476 w 23476"/>
                  <a:gd name="connsiteY1" fmla="*/ 10763 h 21527"/>
                  <a:gd name="connsiteX2" fmla="*/ 11474 w 23476"/>
                  <a:gd name="connsiteY2" fmla="*/ 0 h 21527"/>
                  <a:gd name="connsiteX3" fmla="*/ 0 w 23476"/>
                  <a:gd name="connsiteY3" fmla="*/ 10947 h 21527"/>
                  <a:gd name="connsiteX4" fmla="*/ 11474 w 23476"/>
                  <a:gd name="connsiteY4" fmla="*/ 21527 h 21527"/>
                  <a:gd name="connsiteX0" fmla="*/ 11474 w 23476"/>
                  <a:gd name="connsiteY0" fmla="*/ 21527 h 21527"/>
                  <a:gd name="connsiteX1" fmla="*/ 23476 w 23476"/>
                  <a:gd name="connsiteY1" fmla="*/ 10763 h 21527"/>
                  <a:gd name="connsiteX2" fmla="*/ 11474 w 23476"/>
                  <a:gd name="connsiteY2" fmla="*/ 0 h 21527"/>
                  <a:gd name="connsiteX3" fmla="*/ 0 w 23476"/>
                  <a:gd name="connsiteY3" fmla="*/ 10947 h 21527"/>
                  <a:gd name="connsiteX4" fmla="*/ 11474 w 23476"/>
                  <a:gd name="connsiteY4" fmla="*/ 21527 h 21527"/>
                  <a:gd name="connsiteX0" fmla="*/ 11474 w 23476"/>
                  <a:gd name="connsiteY0" fmla="*/ 21527 h 21527"/>
                  <a:gd name="connsiteX1" fmla="*/ 23476 w 23476"/>
                  <a:gd name="connsiteY1" fmla="*/ 10763 h 21527"/>
                  <a:gd name="connsiteX2" fmla="*/ 11474 w 23476"/>
                  <a:gd name="connsiteY2" fmla="*/ 0 h 21527"/>
                  <a:gd name="connsiteX3" fmla="*/ 0 w 23476"/>
                  <a:gd name="connsiteY3" fmla="*/ 10947 h 21527"/>
                  <a:gd name="connsiteX4" fmla="*/ 11474 w 23476"/>
                  <a:gd name="connsiteY4" fmla="*/ 21527 h 21527"/>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109 h 21109"/>
                  <a:gd name="connsiteX1" fmla="*/ 23476 w 23476"/>
                  <a:gd name="connsiteY1" fmla="*/ 10554 h 21109"/>
                  <a:gd name="connsiteX2" fmla="*/ 11582 w 23476"/>
                  <a:gd name="connsiteY2" fmla="*/ 0 h 21109"/>
                  <a:gd name="connsiteX3" fmla="*/ 0 w 23476"/>
                  <a:gd name="connsiteY3" fmla="*/ 10738 h 21109"/>
                  <a:gd name="connsiteX4" fmla="*/ 11690 w 23476"/>
                  <a:gd name="connsiteY4" fmla="*/ 21109 h 21109"/>
                  <a:gd name="connsiteX0" fmla="*/ 11690 w 23476"/>
                  <a:gd name="connsiteY0" fmla="*/ 21109 h 21109"/>
                  <a:gd name="connsiteX1" fmla="*/ 23476 w 23476"/>
                  <a:gd name="connsiteY1" fmla="*/ 10554 h 21109"/>
                  <a:gd name="connsiteX2" fmla="*/ 11582 w 23476"/>
                  <a:gd name="connsiteY2" fmla="*/ 0 h 21109"/>
                  <a:gd name="connsiteX3" fmla="*/ 0 w 23476"/>
                  <a:gd name="connsiteY3" fmla="*/ 10738 h 21109"/>
                  <a:gd name="connsiteX4" fmla="*/ 11690 w 23476"/>
                  <a:gd name="connsiteY4" fmla="*/ 21109 h 21109"/>
                  <a:gd name="connsiteX0" fmla="*/ 11690 w 23476"/>
                  <a:gd name="connsiteY0" fmla="*/ 21109 h 21109"/>
                  <a:gd name="connsiteX1" fmla="*/ 23476 w 23476"/>
                  <a:gd name="connsiteY1" fmla="*/ 10554 h 21109"/>
                  <a:gd name="connsiteX2" fmla="*/ 11582 w 23476"/>
                  <a:gd name="connsiteY2" fmla="*/ 0 h 21109"/>
                  <a:gd name="connsiteX3" fmla="*/ 0 w 23476"/>
                  <a:gd name="connsiteY3" fmla="*/ 10738 h 21109"/>
                  <a:gd name="connsiteX4" fmla="*/ 11690 w 23476"/>
                  <a:gd name="connsiteY4" fmla="*/ 21109 h 21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76" h="21109">
                    <a:moveTo>
                      <a:pt x="11690" y="21109"/>
                    </a:moveTo>
                    <a:cubicBezTo>
                      <a:pt x="15272" y="17079"/>
                      <a:pt x="19082" y="13677"/>
                      <a:pt x="23476" y="10554"/>
                    </a:cubicBezTo>
                    <a:cubicBezTo>
                      <a:pt x="19822" y="6598"/>
                      <a:pt x="17424" y="4144"/>
                      <a:pt x="11582" y="0"/>
                    </a:cubicBezTo>
                    <a:cubicBezTo>
                      <a:pt x="7285" y="3171"/>
                      <a:pt x="3621" y="6813"/>
                      <a:pt x="0" y="10738"/>
                    </a:cubicBezTo>
                    <a:cubicBezTo>
                      <a:pt x="6258" y="16102"/>
                      <a:pt x="6763" y="16402"/>
                      <a:pt x="11690" y="21109"/>
                    </a:cubicBezTo>
                    <a:close/>
                  </a:path>
                </a:pathLst>
              </a:custGeom>
              <a:solidFill>
                <a:srgbClr val="332A86"/>
              </a:solidFill>
              <a:ln w="9525" cap="flat">
                <a:noFill/>
                <a:prstDash val="solid"/>
                <a:miter/>
              </a:ln>
            </p:spPr>
            <p:txBody>
              <a:bodyPr rtlCol="0" anchor="ctr"/>
              <a:lstStyle/>
              <a:p>
                <a:endParaRPr lang="en-AU" dirty="0"/>
              </a:p>
            </p:txBody>
          </p:sp>
          <p:sp>
            <p:nvSpPr>
              <p:cNvPr id="50" name="Freeform: Shape 49">
                <a:extLst>
                  <a:ext uri="{FF2B5EF4-FFF2-40B4-BE49-F238E27FC236}">
                    <a16:creationId xmlns:a16="http://schemas.microsoft.com/office/drawing/2014/main" xmlns="" id="{D8BD2FE0-6734-4CBA-8BF1-AE4C264EBF0B}"/>
                  </a:ext>
                </a:extLst>
              </p:cNvPr>
              <p:cNvSpPr/>
              <p:nvPr userDrawn="1"/>
            </p:nvSpPr>
            <p:spPr>
              <a:xfrm>
                <a:off x="11459083" y="6099006"/>
                <a:ext cx="74207" cy="70842"/>
              </a:xfrm>
              <a:custGeom>
                <a:avLst/>
                <a:gdLst>
                  <a:gd name="connsiteX0" fmla="*/ 11905 w 23717"/>
                  <a:gd name="connsiteY0" fmla="*/ -2 h 21431"/>
                  <a:gd name="connsiteX1" fmla="*/ -1 w 23717"/>
                  <a:gd name="connsiteY1" fmla="*/ 10761 h 21431"/>
                  <a:gd name="connsiteX2" fmla="*/ 11905 w 23717"/>
                  <a:gd name="connsiteY2" fmla="*/ 21429 h 21431"/>
                  <a:gd name="connsiteX3" fmla="*/ 23716 w 23717"/>
                  <a:gd name="connsiteY3" fmla="*/ 10761 h 21431"/>
                  <a:gd name="connsiteX4" fmla="*/ 11905 w 23717"/>
                  <a:gd name="connsiteY4" fmla="*/ -2 h 21431"/>
                  <a:gd name="connsiteX0" fmla="*/ 11076 w 22887"/>
                  <a:gd name="connsiteY0" fmla="*/ 0 h 21431"/>
                  <a:gd name="connsiteX1" fmla="*/ 0 w 22887"/>
                  <a:gd name="connsiteY1" fmla="*/ 10243 h 21431"/>
                  <a:gd name="connsiteX2" fmla="*/ 11076 w 22887"/>
                  <a:gd name="connsiteY2" fmla="*/ 21431 h 21431"/>
                  <a:gd name="connsiteX3" fmla="*/ 22887 w 22887"/>
                  <a:gd name="connsiteY3" fmla="*/ 10763 h 21431"/>
                  <a:gd name="connsiteX4" fmla="*/ 11076 w 22887"/>
                  <a:gd name="connsiteY4" fmla="*/ 0 h 21431"/>
                  <a:gd name="connsiteX0" fmla="*/ 11076 w 22369"/>
                  <a:gd name="connsiteY0" fmla="*/ 0 h 21431"/>
                  <a:gd name="connsiteX1" fmla="*/ 0 w 22369"/>
                  <a:gd name="connsiteY1" fmla="*/ 10243 h 21431"/>
                  <a:gd name="connsiteX2" fmla="*/ 11076 w 22369"/>
                  <a:gd name="connsiteY2" fmla="*/ 21431 h 21431"/>
                  <a:gd name="connsiteX3" fmla="*/ 22369 w 22369"/>
                  <a:gd name="connsiteY3" fmla="*/ 10659 h 21431"/>
                  <a:gd name="connsiteX4" fmla="*/ 11076 w 22369"/>
                  <a:gd name="connsiteY4" fmla="*/ 0 h 2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69" h="21431">
                    <a:moveTo>
                      <a:pt x="11076" y="0"/>
                    </a:moveTo>
                    <a:cubicBezTo>
                      <a:pt x="7507" y="4006"/>
                      <a:pt x="4345" y="7095"/>
                      <a:pt x="0" y="10243"/>
                    </a:cubicBezTo>
                    <a:cubicBezTo>
                      <a:pt x="3669" y="14120"/>
                      <a:pt x="6821" y="18208"/>
                      <a:pt x="11076" y="21431"/>
                    </a:cubicBezTo>
                    <a:cubicBezTo>
                      <a:pt x="15322" y="18232"/>
                      <a:pt x="18755" y="14558"/>
                      <a:pt x="22369" y="10659"/>
                    </a:cubicBezTo>
                    <a:cubicBezTo>
                      <a:pt x="18074" y="7486"/>
                      <a:pt x="14635" y="3983"/>
                      <a:pt x="11076" y="0"/>
                    </a:cubicBezTo>
                    <a:close/>
                  </a:path>
                </a:pathLst>
              </a:custGeom>
              <a:solidFill>
                <a:srgbClr val="332A86"/>
              </a:solidFill>
              <a:ln w="9525" cap="flat">
                <a:noFill/>
                <a:prstDash val="solid"/>
                <a:miter/>
              </a:ln>
            </p:spPr>
            <p:txBody>
              <a:bodyPr rtlCol="0" anchor="ctr"/>
              <a:lstStyle/>
              <a:p>
                <a:endParaRPr lang="en-AU" dirty="0"/>
              </a:p>
            </p:txBody>
          </p:sp>
        </p:grpSp>
      </p:grpSp>
    </p:spTree>
    <p:extLst>
      <p:ext uri="{BB962C8B-B14F-4D97-AF65-F5344CB8AC3E}">
        <p14:creationId xmlns:p14="http://schemas.microsoft.com/office/powerpoint/2010/main" val="14072553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Infographic_Circular_11">
    <p:spTree>
      <p:nvGrpSpPr>
        <p:cNvPr id="1" name=""/>
        <p:cNvGrpSpPr/>
        <p:nvPr/>
      </p:nvGrpSpPr>
      <p:grpSpPr>
        <a:xfrm>
          <a:off x="0" y="0"/>
          <a:ext cx="0" cy="0"/>
          <a:chOff x="0" y="0"/>
          <a:chExt cx="0" cy="0"/>
        </a:xfrm>
      </p:grpSpPr>
      <p:sp>
        <p:nvSpPr>
          <p:cNvPr id="32" name="Google Shape;5958;p65">
            <a:extLst>
              <a:ext uri="{FF2B5EF4-FFF2-40B4-BE49-F238E27FC236}">
                <a16:creationId xmlns:a16="http://schemas.microsoft.com/office/drawing/2014/main" xmlns="" id="{C3D3FC51-2B9E-AD44-B8CA-D5F60F56A03C}"/>
              </a:ext>
            </a:extLst>
          </p:cNvPr>
          <p:cNvSpPr/>
          <p:nvPr userDrawn="1"/>
        </p:nvSpPr>
        <p:spPr>
          <a:xfrm rot="10800000" flipH="1">
            <a:off x="8344088" y="2727569"/>
            <a:ext cx="2381366" cy="1191474"/>
          </a:xfrm>
          <a:custGeom>
            <a:avLst/>
            <a:gdLst/>
            <a:ahLst/>
            <a:cxnLst/>
            <a:rect l="l" t="t" r="r" b="b"/>
            <a:pathLst>
              <a:path w="44066" h="22050" fill="none" extrusionOk="0">
                <a:moveTo>
                  <a:pt x="1" y="22050"/>
                </a:moveTo>
                <a:cubicBezTo>
                  <a:pt x="1" y="9874"/>
                  <a:pt x="9874" y="1"/>
                  <a:pt x="22050" y="1"/>
                </a:cubicBezTo>
                <a:cubicBezTo>
                  <a:pt x="34192" y="1"/>
                  <a:pt x="44065" y="9874"/>
                  <a:pt x="44065" y="22050"/>
                </a:cubicBezTo>
              </a:path>
            </a:pathLst>
          </a:custGeom>
          <a:noFill/>
          <a:ln w="38100" cap="rnd" cmpd="sng">
            <a:solidFill>
              <a:schemeClr val="accent2"/>
            </a:solidFill>
            <a:prstDash val="solid"/>
            <a:miter lim="33357"/>
            <a:headEnd type="none" w="med" len="lg"/>
            <a:tailEnd type="arrow" w="med" len="med"/>
          </a:ln>
        </p:spPr>
        <p:txBody>
          <a:bodyPr spcFirstLastPara="1" wrap="square" lIns="106901" tIns="106901" rIns="106901" bIns="106901" anchor="ctr" anchorCtr="0">
            <a:noAutofit/>
          </a:bodyPr>
          <a:lstStyle/>
          <a:p>
            <a:pPr lvl="0"/>
            <a:endParaRPr sz="2688" dirty="0">
              <a:latin typeface="+mn-lt"/>
            </a:endParaRPr>
          </a:p>
        </p:txBody>
      </p:sp>
      <p:sp>
        <p:nvSpPr>
          <p:cNvPr id="38" name="Google Shape;5959;p65">
            <a:extLst>
              <a:ext uri="{FF2B5EF4-FFF2-40B4-BE49-F238E27FC236}">
                <a16:creationId xmlns:a16="http://schemas.microsoft.com/office/drawing/2014/main" xmlns="" id="{17EE9B4E-E39E-FA4F-B42E-6AA0BA1EB3F5}"/>
              </a:ext>
            </a:extLst>
          </p:cNvPr>
          <p:cNvSpPr/>
          <p:nvPr userDrawn="1"/>
        </p:nvSpPr>
        <p:spPr>
          <a:xfrm rot="10800000">
            <a:off x="5962768" y="1537804"/>
            <a:ext cx="2381366" cy="1189690"/>
          </a:xfrm>
          <a:custGeom>
            <a:avLst/>
            <a:gdLst/>
            <a:ahLst/>
            <a:cxnLst/>
            <a:rect l="l" t="t" r="r" b="b"/>
            <a:pathLst>
              <a:path w="44066" h="22017" fill="none" extrusionOk="0">
                <a:moveTo>
                  <a:pt x="44065" y="1"/>
                </a:moveTo>
                <a:cubicBezTo>
                  <a:pt x="44065" y="12176"/>
                  <a:pt x="34191" y="22016"/>
                  <a:pt x="22049" y="22016"/>
                </a:cubicBezTo>
                <a:cubicBezTo>
                  <a:pt x="9874" y="22016"/>
                  <a:pt x="0" y="12176"/>
                  <a:pt x="0" y="1"/>
                </a:cubicBezTo>
              </a:path>
            </a:pathLst>
          </a:custGeom>
          <a:noFill/>
          <a:ln w="38100" cap="rnd" cmpd="sng">
            <a:solidFill>
              <a:schemeClr val="accent2"/>
            </a:solidFill>
            <a:prstDash val="solid"/>
            <a:miter lim="33357"/>
            <a:headEnd type="none" w="med" len="lg"/>
            <a:tailEnd type="arrow" w="med" len="med"/>
          </a:ln>
        </p:spPr>
        <p:txBody>
          <a:bodyPr spcFirstLastPara="1" wrap="square" lIns="106901" tIns="106901" rIns="106901" bIns="106901" anchor="ctr" anchorCtr="0">
            <a:noAutofit/>
          </a:bodyPr>
          <a:lstStyle/>
          <a:p>
            <a:endParaRPr sz="2688" dirty="0">
              <a:latin typeface="+mn-lt"/>
            </a:endParaRPr>
          </a:p>
        </p:txBody>
      </p:sp>
      <p:sp>
        <p:nvSpPr>
          <p:cNvPr id="40" name="Google Shape;5960;p65">
            <a:extLst>
              <a:ext uri="{FF2B5EF4-FFF2-40B4-BE49-F238E27FC236}">
                <a16:creationId xmlns:a16="http://schemas.microsoft.com/office/drawing/2014/main" xmlns="" id="{FCF35576-2379-0D4A-9918-4E49AB3B53B2}"/>
              </a:ext>
            </a:extLst>
          </p:cNvPr>
          <p:cNvSpPr/>
          <p:nvPr userDrawn="1"/>
        </p:nvSpPr>
        <p:spPr>
          <a:xfrm rot="10800000" flipH="1">
            <a:off x="3581505" y="2727569"/>
            <a:ext cx="2381311" cy="1191474"/>
          </a:xfrm>
          <a:custGeom>
            <a:avLst/>
            <a:gdLst/>
            <a:ahLst/>
            <a:cxnLst/>
            <a:rect l="l" t="t" r="r" b="b"/>
            <a:pathLst>
              <a:path w="44065" h="22050" fill="none" extrusionOk="0">
                <a:moveTo>
                  <a:pt x="0" y="22050"/>
                </a:moveTo>
                <a:cubicBezTo>
                  <a:pt x="0" y="9874"/>
                  <a:pt x="9874" y="1"/>
                  <a:pt x="22049" y="1"/>
                </a:cubicBezTo>
                <a:cubicBezTo>
                  <a:pt x="34191" y="1"/>
                  <a:pt x="44065" y="9874"/>
                  <a:pt x="44065" y="22050"/>
                </a:cubicBezTo>
              </a:path>
            </a:pathLst>
          </a:custGeom>
          <a:noFill/>
          <a:ln w="38100" cap="rnd" cmpd="sng">
            <a:solidFill>
              <a:schemeClr val="accent2"/>
            </a:solidFill>
            <a:prstDash val="solid"/>
            <a:miter lim="33357"/>
            <a:headEnd type="none" w="med" len="lg"/>
            <a:tailEnd type="arrow" w="med" len="med"/>
          </a:ln>
        </p:spPr>
        <p:txBody>
          <a:bodyPr spcFirstLastPara="1" wrap="square" lIns="106901" tIns="106901" rIns="106901" bIns="106901" anchor="ctr" anchorCtr="0">
            <a:noAutofit/>
          </a:bodyPr>
          <a:lstStyle/>
          <a:p>
            <a:pPr lvl="0"/>
            <a:endParaRPr sz="2688" dirty="0">
              <a:latin typeface="+mn-lt"/>
            </a:endParaRPr>
          </a:p>
        </p:txBody>
      </p:sp>
      <p:sp>
        <p:nvSpPr>
          <p:cNvPr id="41" name="Google Shape;5961;p65">
            <a:extLst>
              <a:ext uri="{FF2B5EF4-FFF2-40B4-BE49-F238E27FC236}">
                <a16:creationId xmlns:a16="http://schemas.microsoft.com/office/drawing/2014/main" xmlns="" id="{90FE45B7-FD80-D942-A427-53F8BA49803C}"/>
              </a:ext>
            </a:extLst>
          </p:cNvPr>
          <p:cNvSpPr/>
          <p:nvPr userDrawn="1"/>
        </p:nvSpPr>
        <p:spPr>
          <a:xfrm rot="10800000">
            <a:off x="1200187" y="1537804"/>
            <a:ext cx="2381366" cy="1189690"/>
          </a:xfrm>
          <a:custGeom>
            <a:avLst/>
            <a:gdLst/>
            <a:ahLst/>
            <a:cxnLst/>
            <a:rect l="l" t="t" r="r" b="b"/>
            <a:pathLst>
              <a:path w="44066" h="22017" fill="none" extrusionOk="0">
                <a:moveTo>
                  <a:pt x="44066" y="1"/>
                </a:moveTo>
                <a:cubicBezTo>
                  <a:pt x="44066" y="12176"/>
                  <a:pt x="34192" y="22016"/>
                  <a:pt x="22017" y="22016"/>
                </a:cubicBezTo>
                <a:cubicBezTo>
                  <a:pt x="9875" y="22016"/>
                  <a:pt x="1" y="12176"/>
                  <a:pt x="1" y="1"/>
                </a:cubicBezTo>
              </a:path>
            </a:pathLst>
          </a:custGeom>
          <a:noFill/>
          <a:ln w="38100" cap="rnd" cmpd="sng">
            <a:solidFill>
              <a:schemeClr val="accent2"/>
            </a:solidFill>
            <a:prstDash val="solid"/>
            <a:miter lim="33357"/>
            <a:headEnd type="none" w="med" len="lg"/>
            <a:tailEnd type="arrow" w="med" len="med"/>
          </a:ln>
        </p:spPr>
        <p:txBody>
          <a:bodyPr spcFirstLastPara="1" wrap="square" lIns="106901" tIns="106901" rIns="106901" bIns="106901" anchor="ctr" anchorCtr="0">
            <a:noAutofit/>
          </a:bodyPr>
          <a:lstStyle/>
          <a:p>
            <a:pPr lvl="0"/>
            <a:endParaRPr sz="2688" dirty="0">
              <a:latin typeface="+mn-lt"/>
            </a:endParaRPr>
          </a:p>
        </p:txBody>
      </p:sp>
      <p:sp>
        <p:nvSpPr>
          <p:cNvPr id="39" name="Oval 38">
            <a:extLst>
              <a:ext uri="{FF2B5EF4-FFF2-40B4-BE49-F238E27FC236}">
                <a16:creationId xmlns:a16="http://schemas.microsoft.com/office/drawing/2014/main" xmlns="" id="{B9BB03E7-69CB-5F4F-A4EF-3C95E34B25AA}"/>
              </a:ext>
            </a:extLst>
          </p:cNvPr>
          <p:cNvSpPr/>
          <p:nvPr userDrawn="1"/>
        </p:nvSpPr>
        <p:spPr>
          <a:xfrm>
            <a:off x="8692226" y="1881550"/>
            <a:ext cx="1741961" cy="1741961"/>
          </a:xfrm>
          <a:prstGeom prst="ellipse">
            <a:avLst/>
          </a:prstGeom>
          <a:solidFill>
            <a:schemeClr val="bg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latin typeface="+mn-lt"/>
            </a:endParaRPr>
          </a:p>
        </p:txBody>
      </p:sp>
      <p:sp>
        <p:nvSpPr>
          <p:cNvPr id="37" name="Oval 36">
            <a:extLst>
              <a:ext uri="{FF2B5EF4-FFF2-40B4-BE49-F238E27FC236}">
                <a16:creationId xmlns:a16="http://schemas.microsoft.com/office/drawing/2014/main" xmlns="" id="{5AAC450D-D7C5-4A42-9690-BE0B7A7B40CD}"/>
              </a:ext>
            </a:extLst>
          </p:cNvPr>
          <p:cNvSpPr/>
          <p:nvPr userDrawn="1"/>
        </p:nvSpPr>
        <p:spPr>
          <a:xfrm>
            <a:off x="6273490" y="1881550"/>
            <a:ext cx="1741961" cy="1741961"/>
          </a:xfrm>
          <a:prstGeom prst="ellipse">
            <a:avLst/>
          </a:prstGeom>
          <a:solidFill>
            <a:schemeClr val="bg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latin typeface="+mn-lt"/>
            </a:endParaRPr>
          </a:p>
        </p:txBody>
      </p:sp>
      <p:sp>
        <p:nvSpPr>
          <p:cNvPr id="35" name="Oval 34">
            <a:extLst>
              <a:ext uri="{FF2B5EF4-FFF2-40B4-BE49-F238E27FC236}">
                <a16:creationId xmlns:a16="http://schemas.microsoft.com/office/drawing/2014/main" xmlns="" id="{6622CF1E-BD63-B54C-86D2-BD3458EDDF75}"/>
              </a:ext>
            </a:extLst>
          </p:cNvPr>
          <p:cNvSpPr/>
          <p:nvPr userDrawn="1"/>
        </p:nvSpPr>
        <p:spPr>
          <a:xfrm>
            <a:off x="1480229" y="1881550"/>
            <a:ext cx="1741961" cy="1741961"/>
          </a:xfrm>
          <a:prstGeom prst="ellipse">
            <a:avLst/>
          </a:prstGeom>
          <a:solidFill>
            <a:schemeClr val="bg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latin typeface="+mn-lt"/>
            </a:endParaRPr>
          </a:p>
        </p:txBody>
      </p:sp>
      <p:sp>
        <p:nvSpPr>
          <p:cNvPr id="36" name="Oval 35">
            <a:extLst>
              <a:ext uri="{FF2B5EF4-FFF2-40B4-BE49-F238E27FC236}">
                <a16:creationId xmlns:a16="http://schemas.microsoft.com/office/drawing/2014/main" xmlns="" id="{0CA47D3D-7F10-1A4C-AE6D-CB52B9FA613D}"/>
              </a:ext>
            </a:extLst>
          </p:cNvPr>
          <p:cNvSpPr/>
          <p:nvPr userDrawn="1"/>
        </p:nvSpPr>
        <p:spPr>
          <a:xfrm>
            <a:off x="3943245" y="1881550"/>
            <a:ext cx="1741961" cy="1741961"/>
          </a:xfrm>
          <a:prstGeom prst="ellipse">
            <a:avLst/>
          </a:prstGeom>
          <a:solidFill>
            <a:schemeClr val="bg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latin typeface="+mn-lt"/>
            </a:endParaRPr>
          </a:p>
        </p:txBody>
      </p:sp>
      <p:sp>
        <p:nvSpPr>
          <p:cNvPr id="4" name="Text Placeholder 2">
            <a:extLst>
              <a:ext uri="{FF2B5EF4-FFF2-40B4-BE49-F238E27FC236}">
                <a16:creationId xmlns:a16="http://schemas.microsoft.com/office/drawing/2014/main" xmlns="" id="{545AEF21-C0A0-9443-82E6-F60272D24D1D}"/>
              </a:ext>
            </a:extLst>
          </p:cNvPr>
          <p:cNvSpPr>
            <a:spLocks noGrp="1"/>
          </p:cNvSpPr>
          <p:nvPr>
            <p:ph type="body" idx="38" hasCustomPrompt="1"/>
          </p:nvPr>
        </p:nvSpPr>
        <p:spPr>
          <a:xfrm>
            <a:off x="1247928" y="4641971"/>
            <a:ext cx="2184245" cy="1229362"/>
          </a:xfrm>
        </p:spPr>
        <p:txBody>
          <a:bodyPr anchor="t">
            <a:noAutofit/>
          </a:bodyPr>
          <a:lstStyle>
            <a:lvl1pPr marL="0" indent="0" algn="ctr">
              <a:lnSpc>
                <a:spcPct val="100000"/>
              </a:lnSpc>
              <a:buNone/>
              <a:defRPr sz="1800" cap="none" spc="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Text</a:t>
            </a:r>
            <a:endParaRPr lang="en-GB" dirty="0"/>
          </a:p>
        </p:txBody>
      </p:sp>
      <p:sp>
        <p:nvSpPr>
          <p:cNvPr id="5" name="Text Placeholder 2">
            <a:extLst>
              <a:ext uri="{FF2B5EF4-FFF2-40B4-BE49-F238E27FC236}">
                <a16:creationId xmlns:a16="http://schemas.microsoft.com/office/drawing/2014/main" xmlns="" id="{D73DE3F7-C467-1845-9E3B-C4D071D19BBE}"/>
              </a:ext>
            </a:extLst>
          </p:cNvPr>
          <p:cNvSpPr>
            <a:spLocks noGrp="1"/>
          </p:cNvSpPr>
          <p:nvPr>
            <p:ph type="body" idx="26" hasCustomPrompt="1"/>
          </p:nvPr>
        </p:nvSpPr>
        <p:spPr>
          <a:xfrm>
            <a:off x="1247928" y="4060124"/>
            <a:ext cx="2184245" cy="493667"/>
          </a:xfrm>
          <a:solidFill>
            <a:schemeClr val="bg1"/>
          </a:solidFill>
        </p:spPr>
        <p:txBody>
          <a:bodyPr anchor="ctr">
            <a:noAutofit/>
          </a:bodyPr>
          <a:lstStyle>
            <a:lvl1pPr marL="0" indent="0" algn="ctr">
              <a:lnSpc>
                <a:spcPct val="100000"/>
              </a:lnSpc>
              <a:buNone/>
              <a:defRPr sz="1800" cap="all" spc="200" baseline="0">
                <a:solidFill>
                  <a:schemeClr val="accent2"/>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title</a:t>
            </a:r>
          </a:p>
        </p:txBody>
      </p:sp>
      <p:sp>
        <p:nvSpPr>
          <p:cNvPr id="6" name="Picture Placeholder 20">
            <a:extLst>
              <a:ext uri="{FF2B5EF4-FFF2-40B4-BE49-F238E27FC236}">
                <a16:creationId xmlns:a16="http://schemas.microsoft.com/office/drawing/2014/main" xmlns="" id="{5C305309-192A-8A4C-97B7-7E6B63345EE6}"/>
              </a:ext>
            </a:extLst>
          </p:cNvPr>
          <p:cNvSpPr>
            <a:spLocks noGrp="1"/>
          </p:cNvSpPr>
          <p:nvPr>
            <p:ph type="pic" sz="quarter" idx="34" hasCustomPrompt="1"/>
          </p:nvPr>
        </p:nvSpPr>
        <p:spPr>
          <a:xfrm>
            <a:off x="1978758" y="2370776"/>
            <a:ext cx="744902" cy="763508"/>
          </a:xfrm>
          <a:prstGeom prst="rect">
            <a:avLst/>
          </a:prstGeom>
          <a:noFill/>
        </p:spPr>
        <p:txBody>
          <a:bodyPr>
            <a:noAutofit/>
          </a:bodyPr>
          <a:lstStyle>
            <a:lvl1pPr marL="0" indent="0" algn="ctr">
              <a:buNone/>
              <a:defRPr sz="1600" baseline="0">
                <a:solidFill>
                  <a:schemeClr val="tx1"/>
                </a:solidFill>
                <a:latin typeface="+mn-lt"/>
              </a:defRPr>
            </a:lvl1pPr>
          </a:lstStyle>
          <a:p>
            <a:r>
              <a:rPr lang="en-US" dirty="0"/>
              <a:t>Icon goes here</a:t>
            </a:r>
          </a:p>
        </p:txBody>
      </p:sp>
      <p:sp>
        <p:nvSpPr>
          <p:cNvPr id="7" name="Picture Placeholder 20">
            <a:extLst>
              <a:ext uri="{FF2B5EF4-FFF2-40B4-BE49-F238E27FC236}">
                <a16:creationId xmlns:a16="http://schemas.microsoft.com/office/drawing/2014/main" xmlns="" id="{FA919C66-7528-B349-B3B7-F64C6766B8E6}"/>
              </a:ext>
            </a:extLst>
          </p:cNvPr>
          <p:cNvSpPr>
            <a:spLocks noGrp="1"/>
          </p:cNvSpPr>
          <p:nvPr>
            <p:ph type="pic" sz="quarter" idx="69" hasCustomPrompt="1"/>
          </p:nvPr>
        </p:nvSpPr>
        <p:spPr>
          <a:xfrm>
            <a:off x="4441774" y="2370776"/>
            <a:ext cx="744902" cy="763508"/>
          </a:xfrm>
          <a:prstGeom prst="rect">
            <a:avLst/>
          </a:prstGeom>
          <a:noFill/>
        </p:spPr>
        <p:txBody>
          <a:bodyPr>
            <a:noAutofit/>
          </a:bodyPr>
          <a:lstStyle>
            <a:lvl1pPr marL="0" indent="0" algn="ctr">
              <a:buNone/>
              <a:defRPr sz="1600" baseline="0">
                <a:solidFill>
                  <a:schemeClr val="tx1"/>
                </a:solidFill>
                <a:latin typeface="+mn-lt"/>
              </a:defRPr>
            </a:lvl1pPr>
          </a:lstStyle>
          <a:p>
            <a:r>
              <a:rPr lang="en-US" dirty="0"/>
              <a:t>Icon goes here</a:t>
            </a:r>
          </a:p>
        </p:txBody>
      </p:sp>
      <p:sp>
        <p:nvSpPr>
          <p:cNvPr id="8" name="Picture Placeholder 20">
            <a:extLst>
              <a:ext uri="{FF2B5EF4-FFF2-40B4-BE49-F238E27FC236}">
                <a16:creationId xmlns:a16="http://schemas.microsoft.com/office/drawing/2014/main" xmlns="" id="{0A020D6A-2F9E-9E43-B93C-DF35AC4B900A}"/>
              </a:ext>
            </a:extLst>
          </p:cNvPr>
          <p:cNvSpPr>
            <a:spLocks noGrp="1"/>
          </p:cNvSpPr>
          <p:nvPr>
            <p:ph type="pic" sz="quarter" idx="70" hasCustomPrompt="1"/>
          </p:nvPr>
        </p:nvSpPr>
        <p:spPr>
          <a:xfrm>
            <a:off x="6772019" y="2370776"/>
            <a:ext cx="744902" cy="763508"/>
          </a:xfrm>
          <a:prstGeom prst="rect">
            <a:avLst/>
          </a:prstGeom>
          <a:noFill/>
        </p:spPr>
        <p:txBody>
          <a:bodyPr>
            <a:noAutofit/>
          </a:bodyPr>
          <a:lstStyle>
            <a:lvl1pPr marL="0" indent="0" algn="ctr">
              <a:buNone/>
              <a:defRPr sz="1600" baseline="0">
                <a:solidFill>
                  <a:schemeClr val="tx1"/>
                </a:solidFill>
                <a:latin typeface="+mn-lt"/>
              </a:defRPr>
            </a:lvl1pPr>
          </a:lstStyle>
          <a:p>
            <a:r>
              <a:rPr lang="en-US" dirty="0"/>
              <a:t>Icon goes here</a:t>
            </a:r>
          </a:p>
        </p:txBody>
      </p:sp>
      <p:sp>
        <p:nvSpPr>
          <p:cNvPr id="9" name="Picture Placeholder 20">
            <a:extLst>
              <a:ext uri="{FF2B5EF4-FFF2-40B4-BE49-F238E27FC236}">
                <a16:creationId xmlns:a16="http://schemas.microsoft.com/office/drawing/2014/main" xmlns="" id="{377FA612-62EC-CF4F-B1A1-FB396F13859C}"/>
              </a:ext>
            </a:extLst>
          </p:cNvPr>
          <p:cNvSpPr>
            <a:spLocks noGrp="1"/>
          </p:cNvSpPr>
          <p:nvPr>
            <p:ph type="pic" sz="quarter" idx="71" hasCustomPrompt="1"/>
          </p:nvPr>
        </p:nvSpPr>
        <p:spPr>
          <a:xfrm>
            <a:off x="9190755" y="2370776"/>
            <a:ext cx="744902" cy="763508"/>
          </a:xfrm>
          <a:prstGeom prst="rect">
            <a:avLst/>
          </a:prstGeom>
          <a:noFill/>
        </p:spPr>
        <p:txBody>
          <a:bodyPr>
            <a:noAutofit/>
          </a:bodyPr>
          <a:lstStyle>
            <a:lvl1pPr marL="0" indent="0" algn="ctr">
              <a:buNone/>
              <a:defRPr sz="1600" baseline="0">
                <a:solidFill>
                  <a:schemeClr val="tx1"/>
                </a:solidFill>
                <a:latin typeface="+mn-lt"/>
              </a:defRPr>
            </a:lvl1pPr>
          </a:lstStyle>
          <a:p>
            <a:r>
              <a:rPr lang="en-US" dirty="0"/>
              <a:t>Icon goes here</a:t>
            </a:r>
          </a:p>
        </p:txBody>
      </p:sp>
      <p:sp>
        <p:nvSpPr>
          <p:cNvPr id="10" name="Text Placeholder 2">
            <a:extLst>
              <a:ext uri="{FF2B5EF4-FFF2-40B4-BE49-F238E27FC236}">
                <a16:creationId xmlns:a16="http://schemas.microsoft.com/office/drawing/2014/main" xmlns="" id="{9B377B14-BCA6-6B4C-A1BE-5E443959245A}"/>
              </a:ext>
            </a:extLst>
          </p:cNvPr>
          <p:cNvSpPr>
            <a:spLocks noGrp="1"/>
          </p:cNvSpPr>
          <p:nvPr>
            <p:ph type="body" idx="72" hasCustomPrompt="1"/>
          </p:nvPr>
        </p:nvSpPr>
        <p:spPr>
          <a:xfrm>
            <a:off x="3679455" y="4662564"/>
            <a:ext cx="2184245" cy="1229362"/>
          </a:xfrm>
        </p:spPr>
        <p:txBody>
          <a:bodyPr anchor="t">
            <a:noAutofit/>
          </a:bodyPr>
          <a:lstStyle>
            <a:lvl1pPr marL="0" indent="0" algn="ctr">
              <a:lnSpc>
                <a:spcPct val="100000"/>
              </a:lnSpc>
              <a:buNone/>
              <a:defRPr sz="1800" cap="none" spc="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Text</a:t>
            </a:r>
            <a:endParaRPr lang="en-GB" dirty="0"/>
          </a:p>
        </p:txBody>
      </p:sp>
      <p:sp>
        <p:nvSpPr>
          <p:cNvPr id="11" name="Text Placeholder 2">
            <a:extLst>
              <a:ext uri="{FF2B5EF4-FFF2-40B4-BE49-F238E27FC236}">
                <a16:creationId xmlns:a16="http://schemas.microsoft.com/office/drawing/2014/main" xmlns="" id="{635E34B2-0C2C-CD4F-94E2-3AE3FB0AC671}"/>
              </a:ext>
            </a:extLst>
          </p:cNvPr>
          <p:cNvSpPr>
            <a:spLocks noGrp="1"/>
          </p:cNvSpPr>
          <p:nvPr>
            <p:ph type="body" idx="73" hasCustomPrompt="1"/>
          </p:nvPr>
        </p:nvSpPr>
        <p:spPr>
          <a:xfrm>
            <a:off x="3679455" y="4080717"/>
            <a:ext cx="2184245" cy="493667"/>
          </a:xfrm>
          <a:solidFill>
            <a:schemeClr val="bg1"/>
          </a:solidFill>
        </p:spPr>
        <p:txBody>
          <a:bodyPr anchor="ctr">
            <a:noAutofit/>
          </a:bodyPr>
          <a:lstStyle>
            <a:lvl1pPr marL="0" indent="0" algn="ctr">
              <a:lnSpc>
                <a:spcPct val="100000"/>
              </a:lnSpc>
              <a:buNone/>
              <a:defRPr sz="1800" cap="all" spc="200" baseline="0">
                <a:solidFill>
                  <a:schemeClr val="accent2"/>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title</a:t>
            </a:r>
          </a:p>
        </p:txBody>
      </p:sp>
      <p:sp>
        <p:nvSpPr>
          <p:cNvPr id="12" name="Text Placeholder 2">
            <a:extLst>
              <a:ext uri="{FF2B5EF4-FFF2-40B4-BE49-F238E27FC236}">
                <a16:creationId xmlns:a16="http://schemas.microsoft.com/office/drawing/2014/main" xmlns="" id="{99B2CDF2-E5D7-A148-AD81-8C9FCFD12FED}"/>
              </a:ext>
            </a:extLst>
          </p:cNvPr>
          <p:cNvSpPr>
            <a:spLocks noGrp="1"/>
          </p:cNvSpPr>
          <p:nvPr>
            <p:ph type="body" idx="74" hasCustomPrompt="1"/>
          </p:nvPr>
        </p:nvSpPr>
        <p:spPr>
          <a:xfrm>
            <a:off x="6110304" y="4662564"/>
            <a:ext cx="2184245" cy="1229362"/>
          </a:xfrm>
        </p:spPr>
        <p:txBody>
          <a:bodyPr anchor="t">
            <a:noAutofit/>
          </a:bodyPr>
          <a:lstStyle>
            <a:lvl1pPr marL="0" indent="0" algn="ctr">
              <a:lnSpc>
                <a:spcPct val="100000"/>
              </a:lnSpc>
              <a:buNone/>
              <a:defRPr sz="1800" cap="none" spc="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Text</a:t>
            </a:r>
            <a:endParaRPr lang="en-GB" dirty="0"/>
          </a:p>
        </p:txBody>
      </p:sp>
      <p:sp>
        <p:nvSpPr>
          <p:cNvPr id="13" name="Text Placeholder 2">
            <a:extLst>
              <a:ext uri="{FF2B5EF4-FFF2-40B4-BE49-F238E27FC236}">
                <a16:creationId xmlns:a16="http://schemas.microsoft.com/office/drawing/2014/main" xmlns="" id="{B2E29083-4DCD-AB46-9439-D2EB9CE44461}"/>
              </a:ext>
            </a:extLst>
          </p:cNvPr>
          <p:cNvSpPr>
            <a:spLocks noGrp="1"/>
          </p:cNvSpPr>
          <p:nvPr>
            <p:ph type="body" idx="75" hasCustomPrompt="1"/>
          </p:nvPr>
        </p:nvSpPr>
        <p:spPr>
          <a:xfrm>
            <a:off x="6110304" y="4080717"/>
            <a:ext cx="2184245" cy="493667"/>
          </a:xfrm>
          <a:solidFill>
            <a:schemeClr val="bg1"/>
          </a:solidFill>
        </p:spPr>
        <p:txBody>
          <a:bodyPr anchor="ctr">
            <a:noAutofit/>
          </a:bodyPr>
          <a:lstStyle>
            <a:lvl1pPr marL="0" indent="0" algn="ctr">
              <a:lnSpc>
                <a:spcPct val="100000"/>
              </a:lnSpc>
              <a:buNone/>
              <a:defRPr sz="1800" cap="all" spc="200" baseline="0">
                <a:solidFill>
                  <a:schemeClr val="accent2"/>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title</a:t>
            </a:r>
          </a:p>
        </p:txBody>
      </p:sp>
      <p:sp>
        <p:nvSpPr>
          <p:cNvPr id="14" name="Text Placeholder 2">
            <a:extLst>
              <a:ext uri="{FF2B5EF4-FFF2-40B4-BE49-F238E27FC236}">
                <a16:creationId xmlns:a16="http://schemas.microsoft.com/office/drawing/2014/main" xmlns="" id="{D169F93A-F08D-B84A-A5E0-CA988DCF773D}"/>
              </a:ext>
            </a:extLst>
          </p:cNvPr>
          <p:cNvSpPr>
            <a:spLocks noGrp="1"/>
          </p:cNvSpPr>
          <p:nvPr>
            <p:ph type="body" idx="76" hasCustomPrompt="1"/>
          </p:nvPr>
        </p:nvSpPr>
        <p:spPr>
          <a:xfrm>
            <a:off x="8542510" y="4641971"/>
            <a:ext cx="2184245" cy="1229362"/>
          </a:xfrm>
        </p:spPr>
        <p:txBody>
          <a:bodyPr anchor="t">
            <a:noAutofit/>
          </a:bodyPr>
          <a:lstStyle>
            <a:lvl1pPr marL="0" indent="0" algn="ctr">
              <a:lnSpc>
                <a:spcPct val="100000"/>
              </a:lnSpc>
              <a:buNone/>
              <a:defRPr sz="1800" cap="none" spc="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Text</a:t>
            </a:r>
            <a:endParaRPr lang="en-GB" dirty="0"/>
          </a:p>
        </p:txBody>
      </p:sp>
      <p:sp>
        <p:nvSpPr>
          <p:cNvPr id="15" name="Text Placeholder 2">
            <a:extLst>
              <a:ext uri="{FF2B5EF4-FFF2-40B4-BE49-F238E27FC236}">
                <a16:creationId xmlns:a16="http://schemas.microsoft.com/office/drawing/2014/main" xmlns="" id="{0C16A3FA-6F1F-324C-B0BD-C5D9025C0934}"/>
              </a:ext>
            </a:extLst>
          </p:cNvPr>
          <p:cNvSpPr>
            <a:spLocks noGrp="1"/>
          </p:cNvSpPr>
          <p:nvPr>
            <p:ph type="body" idx="77" hasCustomPrompt="1"/>
          </p:nvPr>
        </p:nvSpPr>
        <p:spPr>
          <a:xfrm>
            <a:off x="8542510" y="4060124"/>
            <a:ext cx="2184245" cy="493667"/>
          </a:xfrm>
          <a:solidFill>
            <a:schemeClr val="bg1"/>
          </a:solidFill>
        </p:spPr>
        <p:txBody>
          <a:bodyPr anchor="ctr">
            <a:noAutofit/>
          </a:bodyPr>
          <a:lstStyle>
            <a:lvl1pPr marL="0" indent="0" algn="ctr">
              <a:lnSpc>
                <a:spcPct val="100000"/>
              </a:lnSpc>
              <a:buNone/>
              <a:defRPr sz="1800" cap="all" spc="200" baseline="0">
                <a:solidFill>
                  <a:schemeClr val="accent2"/>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title</a:t>
            </a:r>
          </a:p>
        </p:txBody>
      </p:sp>
      <p:sp>
        <p:nvSpPr>
          <p:cNvPr id="33" name="Text Placeholder 2">
            <a:extLst>
              <a:ext uri="{FF2B5EF4-FFF2-40B4-BE49-F238E27FC236}">
                <a16:creationId xmlns:a16="http://schemas.microsoft.com/office/drawing/2014/main" xmlns="" id="{CB60AE32-A728-406A-AC56-8274D416E04B}"/>
              </a:ext>
            </a:extLst>
          </p:cNvPr>
          <p:cNvSpPr>
            <a:spLocks noGrp="1"/>
          </p:cNvSpPr>
          <p:nvPr>
            <p:ph type="body" idx="37" hasCustomPrompt="1"/>
          </p:nvPr>
        </p:nvSpPr>
        <p:spPr>
          <a:xfrm>
            <a:off x="341830" y="301797"/>
            <a:ext cx="11498393" cy="239587"/>
          </a:xfrm>
          <a:prstGeom prst="rect">
            <a:avLst/>
          </a:prstGeom>
        </p:spPr>
        <p:txBody>
          <a:bodyPr>
            <a:noAutofit/>
          </a:bodyPr>
          <a:lstStyle>
            <a:lvl1pPr marL="0" indent="0" algn="l">
              <a:buNone/>
              <a:defRPr sz="2000" cap="all" spc="0" baseline="0">
                <a:solidFill>
                  <a:srgbClr val="7E694F"/>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ltLang="ko-KR" dirty="0"/>
              <a:t>Title of section</a:t>
            </a:r>
            <a:endParaRPr lang="en-GB" dirty="0"/>
          </a:p>
        </p:txBody>
      </p:sp>
      <p:sp>
        <p:nvSpPr>
          <p:cNvPr id="34" name="Text Placeholder 4">
            <a:extLst>
              <a:ext uri="{FF2B5EF4-FFF2-40B4-BE49-F238E27FC236}">
                <a16:creationId xmlns:a16="http://schemas.microsoft.com/office/drawing/2014/main" xmlns="" id="{05208D9E-EC19-4FC9-B6D9-B5014E8066A0}"/>
              </a:ext>
            </a:extLst>
          </p:cNvPr>
          <p:cNvSpPr>
            <a:spLocks noGrp="1"/>
          </p:cNvSpPr>
          <p:nvPr>
            <p:ph type="body" sz="quarter" idx="88" hasCustomPrompt="1"/>
          </p:nvPr>
        </p:nvSpPr>
        <p:spPr>
          <a:xfrm>
            <a:off x="338109" y="650097"/>
            <a:ext cx="11498400" cy="615600"/>
          </a:xfrm>
        </p:spPr>
        <p:txBody>
          <a:bodyPr anchor="ctr">
            <a:noAutofit/>
          </a:bodyPr>
          <a:lstStyle>
            <a:lvl1pPr>
              <a:defRPr sz="4000" cap="all" spc="500" baseline="0">
                <a:latin typeface="+mj-lt"/>
              </a:defRPr>
            </a:lvl1pPr>
            <a:lvl2pPr>
              <a:defRPr sz="4000" baseline="0"/>
            </a:lvl2pPr>
            <a:lvl3pPr>
              <a:defRPr sz="4000" baseline="0"/>
            </a:lvl3pPr>
            <a:lvl4pPr>
              <a:defRPr sz="4000" baseline="0"/>
            </a:lvl4pPr>
            <a:lvl5pPr>
              <a:defRPr sz="4000" baseline="0"/>
            </a:lvl5pPr>
          </a:lstStyle>
          <a:p>
            <a:pPr lvl="0"/>
            <a:r>
              <a:rPr lang="en-GB" dirty="0"/>
              <a:t>Headline</a:t>
            </a:r>
            <a:endParaRPr lang="en-US" dirty="0"/>
          </a:p>
        </p:txBody>
      </p:sp>
      <p:cxnSp>
        <p:nvCxnSpPr>
          <p:cNvPr id="42" name="Straight Connector 41">
            <a:extLst>
              <a:ext uri="{FF2B5EF4-FFF2-40B4-BE49-F238E27FC236}">
                <a16:creationId xmlns:a16="http://schemas.microsoft.com/office/drawing/2014/main" xmlns="" id="{CAA54809-2C41-4273-88A2-760A1806FBEB}"/>
              </a:ext>
            </a:extLst>
          </p:cNvPr>
          <p:cNvCxnSpPr>
            <a:cxnSpLocks/>
          </p:cNvCxnSpPr>
          <p:nvPr userDrawn="1"/>
        </p:nvCxnSpPr>
        <p:spPr>
          <a:xfrm>
            <a:off x="341830" y="1269309"/>
            <a:ext cx="1150730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Slide Number Placeholder 2">
            <a:extLst>
              <a:ext uri="{FF2B5EF4-FFF2-40B4-BE49-F238E27FC236}">
                <a16:creationId xmlns:a16="http://schemas.microsoft.com/office/drawing/2014/main" xmlns="" id="{8187590A-373C-4A5C-81BC-3777C623C15A}"/>
              </a:ext>
            </a:extLst>
          </p:cNvPr>
          <p:cNvSpPr>
            <a:spLocks noGrp="1"/>
          </p:cNvSpPr>
          <p:nvPr>
            <p:ph type="sldNum" sz="quarter" idx="4"/>
          </p:nvPr>
        </p:nvSpPr>
        <p:spPr>
          <a:xfrm>
            <a:off x="334963" y="6421983"/>
            <a:ext cx="541740" cy="225289"/>
          </a:xfrm>
          <a:prstGeom prst="rect">
            <a:avLst/>
          </a:prstGeom>
        </p:spPr>
        <p:txBody>
          <a:bodyPr lIns="0" tIns="0" rIns="0" bIns="0" anchor="ctr"/>
          <a:lstStyle>
            <a:lvl1pPr>
              <a:defRPr sz="1000" baseline="0">
                <a:solidFill>
                  <a:schemeClr val="tx1">
                    <a:lumMod val="50000"/>
                    <a:lumOff val="50000"/>
                  </a:schemeClr>
                </a:solidFill>
              </a:defRPr>
            </a:lvl1pPr>
          </a:lstStyle>
          <a:p>
            <a:fld id="{4A2DC1BA-163F-3043-A1E4-C549CF365773}" type="slidenum">
              <a:rPr lang="en-US" smtClean="0"/>
              <a:pPr/>
              <a:t>‹#›</a:t>
            </a:fld>
            <a:endParaRPr lang="en-US" dirty="0"/>
          </a:p>
        </p:txBody>
      </p:sp>
      <p:grpSp>
        <p:nvGrpSpPr>
          <p:cNvPr id="29" name="Group 28">
            <a:extLst>
              <a:ext uri="{FF2B5EF4-FFF2-40B4-BE49-F238E27FC236}">
                <a16:creationId xmlns:a16="http://schemas.microsoft.com/office/drawing/2014/main" xmlns="" id="{EEDCE93A-D228-4803-B791-64698E65D754}"/>
              </a:ext>
            </a:extLst>
          </p:cNvPr>
          <p:cNvGrpSpPr/>
          <p:nvPr userDrawn="1"/>
        </p:nvGrpSpPr>
        <p:grpSpPr>
          <a:xfrm>
            <a:off x="11454056" y="6354160"/>
            <a:ext cx="369644" cy="226799"/>
            <a:chOff x="10171675" y="6328233"/>
            <a:chExt cx="731163" cy="454938"/>
          </a:xfrm>
        </p:grpSpPr>
        <p:sp>
          <p:nvSpPr>
            <p:cNvPr id="43" name="Freeform: Shape 42">
              <a:extLst>
                <a:ext uri="{FF2B5EF4-FFF2-40B4-BE49-F238E27FC236}">
                  <a16:creationId xmlns:a16="http://schemas.microsoft.com/office/drawing/2014/main" xmlns="" id="{19051698-F791-4890-BCDE-3B5576A718D2}"/>
                </a:ext>
              </a:extLst>
            </p:cNvPr>
            <p:cNvSpPr/>
            <p:nvPr userDrawn="1"/>
          </p:nvSpPr>
          <p:spPr>
            <a:xfrm>
              <a:off x="10447900" y="6328233"/>
              <a:ext cx="454938" cy="454938"/>
            </a:xfrm>
            <a:custGeom>
              <a:avLst/>
              <a:gdLst>
                <a:gd name="connsiteX0" fmla="*/ 227468 w 454938"/>
                <a:gd name="connsiteY0" fmla="*/ 50054 h 454938"/>
                <a:gd name="connsiteX1" fmla="*/ 50054 w 454938"/>
                <a:gd name="connsiteY1" fmla="*/ 227468 h 454938"/>
                <a:gd name="connsiteX2" fmla="*/ 227468 w 454938"/>
                <a:gd name="connsiteY2" fmla="*/ 404882 h 454938"/>
                <a:gd name="connsiteX3" fmla="*/ 404882 w 454938"/>
                <a:gd name="connsiteY3" fmla="*/ 227468 h 454938"/>
                <a:gd name="connsiteX4" fmla="*/ 227468 w 454938"/>
                <a:gd name="connsiteY4" fmla="*/ 50054 h 454938"/>
                <a:gd name="connsiteX5" fmla="*/ 227469 w 454938"/>
                <a:gd name="connsiteY5" fmla="*/ 0 h 454938"/>
                <a:gd name="connsiteX6" fmla="*/ 454938 w 454938"/>
                <a:gd name="connsiteY6" fmla="*/ 227469 h 454938"/>
                <a:gd name="connsiteX7" fmla="*/ 227469 w 454938"/>
                <a:gd name="connsiteY7" fmla="*/ 454938 h 454938"/>
                <a:gd name="connsiteX8" fmla="*/ 0 w 454938"/>
                <a:gd name="connsiteY8" fmla="*/ 227469 h 454938"/>
                <a:gd name="connsiteX9" fmla="*/ 227469 w 454938"/>
                <a:gd name="connsiteY9" fmla="*/ 0 h 454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938" h="454938">
                  <a:moveTo>
                    <a:pt x="227468" y="50054"/>
                  </a:moveTo>
                  <a:cubicBezTo>
                    <a:pt x="129485" y="50054"/>
                    <a:pt x="50054" y="129485"/>
                    <a:pt x="50054" y="227468"/>
                  </a:cubicBezTo>
                  <a:cubicBezTo>
                    <a:pt x="50054" y="325451"/>
                    <a:pt x="129485" y="404882"/>
                    <a:pt x="227468" y="404882"/>
                  </a:cubicBezTo>
                  <a:cubicBezTo>
                    <a:pt x="325451" y="404882"/>
                    <a:pt x="404882" y="325451"/>
                    <a:pt x="404882" y="227468"/>
                  </a:cubicBezTo>
                  <a:cubicBezTo>
                    <a:pt x="404882" y="129485"/>
                    <a:pt x="325451" y="50054"/>
                    <a:pt x="227468" y="50054"/>
                  </a:cubicBezTo>
                  <a:close/>
                  <a:moveTo>
                    <a:pt x="227469" y="0"/>
                  </a:moveTo>
                  <a:cubicBezTo>
                    <a:pt x="353097" y="0"/>
                    <a:pt x="454938" y="101841"/>
                    <a:pt x="454938" y="227469"/>
                  </a:cubicBezTo>
                  <a:cubicBezTo>
                    <a:pt x="454938" y="353097"/>
                    <a:pt x="353097" y="454938"/>
                    <a:pt x="227469" y="454938"/>
                  </a:cubicBezTo>
                  <a:cubicBezTo>
                    <a:pt x="101841" y="454938"/>
                    <a:pt x="0" y="353097"/>
                    <a:pt x="0" y="227469"/>
                  </a:cubicBezTo>
                  <a:cubicBezTo>
                    <a:pt x="0" y="101841"/>
                    <a:pt x="101841" y="0"/>
                    <a:pt x="227469" y="0"/>
                  </a:cubicBezTo>
                  <a:close/>
                </a:path>
              </a:pathLst>
            </a:custGeom>
            <a:solidFill>
              <a:schemeClr val="accent1"/>
            </a:solidFill>
            <a:ln w="444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dirty="0"/>
            </a:p>
          </p:txBody>
        </p:sp>
        <p:sp>
          <p:nvSpPr>
            <p:cNvPr id="44" name="Freeform: Shape 43">
              <a:extLst>
                <a:ext uri="{FF2B5EF4-FFF2-40B4-BE49-F238E27FC236}">
                  <a16:creationId xmlns:a16="http://schemas.microsoft.com/office/drawing/2014/main" xmlns="" id="{BA9557B4-0155-42F7-A1ED-FE7B54F0E32D}"/>
                </a:ext>
              </a:extLst>
            </p:cNvPr>
            <p:cNvSpPr/>
            <p:nvPr userDrawn="1"/>
          </p:nvSpPr>
          <p:spPr>
            <a:xfrm>
              <a:off x="10171675" y="6328233"/>
              <a:ext cx="454938" cy="454938"/>
            </a:xfrm>
            <a:custGeom>
              <a:avLst/>
              <a:gdLst>
                <a:gd name="connsiteX0" fmla="*/ 227468 w 454938"/>
                <a:gd name="connsiteY0" fmla="*/ 50054 h 454938"/>
                <a:gd name="connsiteX1" fmla="*/ 50054 w 454938"/>
                <a:gd name="connsiteY1" fmla="*/ 227468 h 454938"/>
                <a:gd name="connsiteX2" fmla="*/ 227468 w 454938"/>
                <a:gd name="connsiteY2" fmla="*/ 404882 h 454938"/>
                <a:gd name="connsiteX3" fmla="*/ 404882 w 454938"/>
                <a:gd name="connsiteY3" fmla="*/ 227468 h 454938"/>
                <a:gd name="connsiteX4" fmla="*/ 227468 w 454938"/>
                <a:gd name="connsiteY4" fmla="*/ 50054 h 454938"/>
                <a:gd name="connsiteX5" fmla="*/ 227469 w 454938"/>
                <a:gd name="connsiteY5" fmla="*/ 0 h 454938"/>
                <a:gd name="connsiteX6" fmla="*/ 454938 w 454938"/>
                <a:gd name="connsiteY6" fmla="*/ 227469 h 454938"/>
                <a:gd name="connsiteX7" fmla="*/ 227469 w 454938"/>
                <a:gd name="connsiteY7" fmla="*/ 454938 h 454938"/>
                <a:gd name="connsiteX8" fmla="*/ 0 w 454938"/>
                <a:gd name="connsiteY8" fmla="*/ 227469 h 454938"/>
                <a:gd name="connsiteX9" fmla="*/ 227469 w 454938"/>
                <a:gd name="connsiteY9" fmla="*/ 0 h 454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4938" h="454938">
                  <a:moveTo>
                    <a:pt x="227468" y="50054"/>
                  </a:moveTo>
                  <a:cubicBezTo>
                    <a:pt x="129485" y="50054"/>
                    <a:pt x="50054" y="129485"/>
                    <a:pt x="50054" y="227468"/>
                  </a:cubicBezTo>
                  <a:cubicBezTo>
                    <a:pt x="50054" y="325451"/>
                    <a:pt x="129485" y="404882"/>
                    <a:pt x="227468" y="404882"/>
                  </a:cubicBezTo>
                  <a:cubicBezTo>
                    <a:pt x="325451" y="404882"/>
                    <a:pt x="404882" y="325451"/>
                    <a:pt x="404882" y="227468"/>
                  </a:cubicBezTo>
                  <a:cubicBezTo>
                    <a:pt x="404882" y="129485"/>
                    <a:pt x="325451" y="50054"/>
                    <a:pt x="227468" y="50054"/>
                  </a:cubicBezTo>
                  <a:close/>
                  <a:moveTo>
                    <a:pt x="227469" y="0"/>
                  </a:moveTo>
                  <a:cubicBezTo>
                    <a:pt x="353097" y="0"/>
                    <a:pt x="454938" y="101841"/>
                    <a:pt x="454938" y="227469"/>
                  </a:cubicBezTo>
                  <a:cubicBezTo>
                    <a:pt x="454938" y="353097"/>
                    <a:pt x="353097" y="454938"/>
                    <a:pt x="227469" y="454938"/>
                  </a:cubicBezTo>
                  <a:cubicBezTo>
                    <a:pt x="101841" y="454938"/>
                    <a:pt x="0" y="353097"/>
                    <a:pt x="0" y="227469"/>
                  </a:cubicBezTo>
                  <a:cubicBezTo>
                    <a:pt x="0" y="101841"/>
                    <a:pt x="101841" y="0"/>
                    <a:pt x="227469" y="0"/>
                  </a:cubicBezTo>
                  <a:close/>
                </a:path>
              </a:pathLst>
            </a:custGeom>
            <a:solidFill>
              <a:schemeClr val="accent2"/>
            </a:solidFill>
            <a:ln w="444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AU" dirty="0"/>
            </a:p>
          </p:txBody>
        </p:sp>
        <p:grpSp>
          <p:nvGrpSpPr>
            <p:cNvPr id="45" name="Group 44">
              <a:extLst>
                <a:ext uri="{FF2B5EF4-FFF2-40B4-BE49-F238E27FC236}">
                  <a16:creationId xmlns:a16="http://schemas.microsoft.com/office/drawing/2014/main" xmlns="" id="{6509D18D-B412-42CF-9E55-81BE82099860}"/>
                </a:ext>
              </a:extLst>
            </p:cNvPr>
            <p:cNvGrpSpPr/>
            <p:nvPr userDrawn="1"/>
          </p:nvGrpSpPr>
          <p:grpSpPr>
            <a:xfrm>
              <a:off x="10499754" y="6374995"/>
              <a:ext cx="74948" cy="362489"/>
              <a:chOff x="11458342" y="5807359"/>
              <a:chExt cx="74948" cy="362489"/>
            </a:xfrm>
          </p:grpSpPr>
          <p:sp>
            <p:nvSpPr>
              <p:cNvPr id="46" name="Freeform: Shape 45">
                <a:extLst>
                  <a:ext uri="{FF2B5EF4-FFF2-40B4-BE49-F238E27FC236}">
                    <a16:creationId xmlns:a16="http://schemas.microsoft.com/office/drawing/2014/main" xmlns="" id="{D7D173FB-2E43-4A43-B214-1EC4FA1A741B}"/>
                  </a:ext>
                </a:extLst>
              </p:cNvPr>
              <p:cNvSpPr/>
              <p:nvPr userDrawn="1"/>
            </p:nvSpPr>
            <p:spPr>
              <a:xfrm>
                <a:off x="11458342" y="5807359"/>
                <a:ext cx="74762" cy="69469"/>
              </a:xfrm>
              <a:custGeom>
                <a:avLst/>
                <a:gdLst>
                  <a:gd name="connsiteX0" fmla="*/ 11905 w 23907"/>
                  <a:gd name="connsiteY0" fmla="*/ 21525 h 21526"/>
                  <a:gd name="connsiteX1" fmla="*/ 23907 w 23907"/>
                  <a:gd name="connsiteY1" fmla="*/ 10761 h 21526"/>
                  <a:gd name="connsiteX2" fmla="*/ 11905 w 23907"/>
                  <a:gd name="connsiteY2" fmla="*/ -2 h 21526"/>
                  <a:gd name="connsiteX3" fmla="*/ -1 w 23907"/>
                  <a:gd name="connsiteY3" fmla="*/ 10666 h 21526"/>
                  <a:gd name="connsiteX4" fmla="*/ 11905 w 23907"/>
                  <a:gd name="connsiteY4" fmla="*/ 21525 h 21526"/>
                  <a:gd name="connsiteX0" fmla="*/ 11762 w 23764"/>
                  <a:gd name="connsiteY0" fmla="*/ 21527 h 21527"/>
                  <a:gd name="connsiteX1" fmla="*/ 23764 w 23764"/>
                  <a:gd name="connsiteY1" fmla="*/ 10763 h 21527"/>
                  <a:gd name="connsiteX2" fmla="*/ 11762 w 23764"/>
                  <a:gd name="connsiteY2" fmla="*/ 0 h 21527"/>
                  <a:gd name="connsiteX3" fmla="*/ 0 w 23764"/>
                  <a:gd name="connsiteY3" fmla="*/ 11086 h 21527"/>
                  <a:gd name="connsiteX4" fmla="*/ 11762 w 23764"/>
                  <a:gd name="connsiteY4" fmla="*/ 21527 h 21527"/>
                  <a:gd name="connsiteX0" fmla="*/ 11762 w 23764"/>
                  <a:gd name="connsiteY0" fmla="*/ 21527 h 21527"/>
                  <a:gd name="connsiteX1" fmla="*/ 23764 w 23764"/>
                  <a:gd name="connsiteY1" fmla="*/ 10763 h 21527"/>
                  <a:gd name="connsiteX2" fmla="*/ 11762 w 23764"/>
                  <a:gd name="connsiteY2" fmla="*/ 0 h 21527"/>
                  <a:gd name="connsiteX3" fmla="*/ 0 w 23764"/>
                  <a:gd name="connsiteY3" fmla="*/ 10947 h 21527"/>
                  <a:gd name="connsiteX4" fmla="*/ 11762 w 23764"/>
                  <a:gd name="connsiteY4" fmla="*/ 21527 h 21527"/>
                  <a:gd name="connsiteX0" fmla="*/ 11474 w 23476"/>
                  <a:gd name="connsiteY0" fmla="*/ 21527 h 21527"/>
                  <a:gd name="connsiteX1" fmla="*/ 23476 w 23476"/>
                  <a:gd name="connsiteY1" fmla="*/ 10763 h 21527"/>
                  <a:gd name="connsiteX2" fmla="*/ 11474 w 23476"/>
                  <a:gd name="connsiteY2" fmla="*/ 0 h 21527"/>
                  <a:gd name="connsiteX3" fmla="*/ 0 w 23476"/>
                  <a:gd name="connsiteY3" fmla="*/ 10947 h 21527"/>
                  <a:gd name="connsiteX4" fmla="*/ 11474 w 23476"/>
                  <a:gd name="connsiteY4" fmla="*/ 21527 h 21527"/>
                  <a:gd name="connsiteX0" fmla="*/ 11474 w 23476"/>
                  <a:gd name="connsiteY0" fmla="*/ 21527 h 21527"/>
                  <a:gd name="connsiteX1" fmla="*/ 23476 w 23476"/>
                  <a:gd name="connsiteY1" fmla="*/ 10763 h 21527"/>
                  <a:gd name="connsiteX2" fmla="*/ 11474 w 23476"/>
                  <a:gd name="connsiteY2" fmla="*/ 0 h 21527"/>
                  <a:gd name="connsiteX3" fmla="*/ 0 w 23476"/>
                  <a:gd name="connsiteY3" fmla="*/ 10947 h 21527"/>
                  <a:gd name="connsiteX4" fmla="*/ 11474 w 23476"/>
                  <a:gd name="connsiteY4" fmla="*/ 21527 h 21527"/>
                  <a:gd name="connsiteX0" fmla="*/ 11474 w 23476"/>
                  <a:gd name="connsiteY0" fmla="*/ 21527 h 21527"/>
                  <a:gd name="connsiteX1" fmla="*/ 23476 w 23476"/>
                  <a:gd name="connsiteY1" fmla="*/ 10763 h 21527"/>
                  <a:gd name="connsiteX2" fmla="*/ 11474 w 23476"/>
                  <a:gd name="connsiteY2" fmla="*/ 0 h 21527"/>
                  <a:gd name="connsiteX3" fmla="*/ 0 w 23476"/>
                  <a:gd name="connsiteY3" fmla="*/ 10947 h 21527"/>
                  <a:gd name="connsiteX4" fmla="*/ 11474 w 23476"/>
                  <a:gd name="connsiteY4" fmla="*/ 21527 h 21527"/>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318 h 21318"/>
                  <a:gd name="connsiteX1" fmla="*/ 23476 w 23476"/>
                  <a:gd name="connsiteY1" fmla="*/ 10763 h 21318"/>
                  <a:gd name="connsiteX2" fmla="*/ 11474 w 23476"/>
                  <a:gd name="connsiteY2" fmla="*/ 0 h 21318"/>
                  <a:gd name="connsiteX3" fmla="*/ 0 w 23476"/>
                  <a:gd name="connsiteY3" fmla="*/ 10947 h 21318"/>
                  <a:gd name="connsiteX4" fmla="*/ 11690 w 23476"/>
                  <a:gd name="connsiteY4" fmla="*/ 21318 h 21318"/>
                  <a:gd name="connsiteX0" fmla="*/ 11690 w 23476"/>
                  <a:gd name="connsiteY0" fmla="*/ 21109 h 21109"/>
                  <a:gd name="connsiteX1" fmla="*/ 23476 w 23476"/>
                  <a:gd name="connsiteY1" fmla="*/ 10554 h 21109"/>
                  <a:gd name="connsiteX2" fmla="*/ 11582 w 23476"/>
                  <a:gd name="connsiteY2" fmla="*/ 0 h 21109"/>
                  <a:gd name="connsiteX3" fmla="*/ 0 w 23476"/>
                  <a:gd name="connsiteY3" fmla="*/ 10738 h 21109"/>
                  <a:gd name="connsiteX4" fmla="*/ 11690 w 23476"/>
                  <a:gd name="connsiteY4" fmla="*/ 21109 h 21109"/>
                  <a:gd name="connsiteX0" fmla="*/ 11690 w 23476"/>
                  <a:gd name="connsiteY0" fmla="*/ 21109 h 21109"/>
                  <a:gd name="connsiteX1" fmla="*/ 23476 w 23476"/>
                  <a:gd name="connsiteY1" fmla="*/ 10554 h 21109"/>
                  <a:gd name="connsiteX2" fmla="*/ 11582 w 23476"/>
                  <a:gd name="connsiteY2" fmla="*/ 0 h 21109"/>
                  <a:gd name="connsiteX3" fmla="*/ 0 w 23476"/>
                  <a:gd name="connsiteY3" fmla="*/ 10738 h 21109"/>
                  <a:gd name="connsiteX4" fmla="*/ 11690 w 23476"/>
                  <a:gd name="connsiteY4" fmla="*/ 21109 h 21109"/>
                  <a:gd name="connsiteX0" fmla="*/ 11690 w 23476"/>
                  <a:gd name="connsiteY0" fmla="*/ 21109 h 21109"/>
                  <a:gd name="connsiteX1" fmla="*/ 23476 w 23476"/>
                  <a:gd name="connsiteY1" fmla="*/ 10554 h 21109"/>
                  <a:gd name="connsiteX2" fmla="*/ 11582 w 23476"/>
                  <a:gd name="connsiteY2" fmla="*/ 0 h 21109"/>
                  <a:gd name="connsiteX3" fmla="*/ 0 w 23476"/>
                  <a:gd name="connsiteY3" fmla="*/ 10738 h 21109"/>
                  <a:gd name="connsiteX4" fmla="*/ 11690 w 23476"/>
                  <a:gd name="connsiteY4" fmla="*/ 21109 h 211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476" h="21109">
                    <a:moveTo>
                      <a:pt x="11690" y="21109"/>
                    </a:moveTo>
                    <a:cubicBezTo>
                      <a:pt x="15272" y="17079"/>
                      <a:pt x="19082" y="13677"/>
                      <a:pt x="23476" y="10554"/>
                    </a:cubicBezTo>
                    <a:cubicBezTo>
                      <a:pt x="19822" y="6598"/>
                      <a:pt x="17424" y="4144"/>
                      <a:pt x="11582" y="0"/>
                    </a:cubicBezTo>
                    <a:cubicBezTo>
                      <a:pt x="7285" y="3171"/>
                      <a:pt x="3621" y="6813"/>
                      <a:pt x="0" y="10738"/>
                    </a:cubicBezTo>
                    <a:cubicBezTo>
                      <a:pt x="6258" y="16102"/>
                      <a:pt x="6763" y="16402"/>
                      <a:pt x="11690" y="21109"/>
                    </a:cubicBezTo>
                    <a:close/>
                  </a:path>
                </a:pathLst>
              </a:custGeom>
              <a:solidFill>
                <a:srgbClr val="332A86"/>
              </a:solidFill>
              <a:ln w="9525" cap="flat">
                <a:noFill/>
                <a:prstDash val="solid"/>
                <a:miter/>
              </a:ln>
            </p:spPr>
            <p:txBody>
              <a:bodyPr rtlCol="0" anchor="ctr"/>
              <a:lstStyle/>
              <a:p>
                <a:endParaRPr lang="en-AU" dirty="0"/>
              </a:p>
            </p:txBody>
          </p:sp>
          <p:sp>
            <p:nvSpPr>
              <p:cNvPr id="47" name="Freeform: Shape 46">
                <a:extLst>
                  <a:ext uri="{FF2B5EF4-FFF2-40B4-BE49-F238E27FC236}">
                    <a16:creationId xmlns:a16="http://schemas.microsoft.com/office/drawing/2014/main" xmlns="" id="{44413E29-4545-45D9-832F-98102D9727DB}"/>
                  </a:ext>
                </a:extLst>
              </p:cNvPr>
              <p:cNvSpPr/>
              <p:nvPr userDrawn="1"/>
            </p:nvSpPr>
            <p:spPr>
              <a:xfrm>
                <a:off x="11459083" y="6099006"/>
                <a:ext cx="74207" cy="70842"/>
              </a:xfrm>
              <a:custGeom>
                <a:avLst/>
                <a:gdLst>
                  <a:gd name="connsiteX0" fmla="*/ 11905 w 23717"/>
                  <a:gd name="connsiteY0" fmla="*/ -2 h 21431"/>
                  <a:gd name="connsiteX1" fmla="*/ -1 w 23717"/>
                  <a:gd name="connsiteY1" fmla="*/ 10761 h 21431"/>
                  <a:gd name="connsiteX2" fmla="*/ 11905 w 23717"/>
                  <a:gd name="connsiteY2" fmla="*/ 21429 h 21431"/>
                  <a:gd name="connsiteX3" fmla="*/ 23716 w 23717"/>
                  <a:gd name="connsiteY3" fmla="*/ 10761 h 21431"/>
                  <a:gd name="connsiteX4" fmla="*/ 11905 w 23717"/>
                  <a:gd name="connsiteY4" fmla="*/ -2 h 21431"/>
                  <a:gd name="connsiteX0" fmla="*/ 11076 w 22887"/>
                  <a:gd name="connsiteY0" fmla="*/ 0 h 21431"/>
                  <a:gd name="connsiteX1" fmla="*/ 0 w 22887"/>
                  <a:gd name="connsiteY1" fmla="*/ 10243 h 21431"/>
                  <a:gd name="connsiteX2" fmla="*/ 11076 w 22887"/>
                  <a:gd name="connsiteY2" fmla="*/ 21431 h 21431"/>
                  <a:gd name="connsiteX3" fmla="*/ 22887 w 22887"/>
                  <a:gd name="connsiteY3" fmla="*/ 10763 h 21431"/>
                  <a:gd name="connsiteX4" fmla="*/ 11076 w 22887"/>
                  <a:gd name="connsiteY4" fmla="*/ 0 h 21431"/>
                  <a:gd name="connsiteX0" fmla="*/ 11076 w 22369"/>
                  <a:gd name="connsiteY0" fmla="*/ 0 h 21431"/>
                  <a:gd name="connsiteX1" fmla="*/ 0 w 22369"/>
                  <a:gd name="connsiteY1" fmla="*/ 10243 h 21431"/>
                  <a:gd name="connsiteX2" fmla="*/ 11076 w 22369"/>
                  <a:gd name="connsiteY2" fmla="*/ 21431 h 21431"/>
                  <a:gd name="connsiteX3" fmla="*/ 22369 w 22369"/>
                  <a:gd name="connsiteY3" fmla="*/ 10659 h 21431"/>
                  <a:gd name="connsiteX4" fmla="*/ 11076 w 22369"/>
                  <a:gd name="connsiteY4" fmla="*/ 0 h 21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69" h="21431">
                    <a:moveTo>
                      <a:pt x="11076" y="0"/>
                    </a:moveTo>
                    <a:cubicBezTo>
                      <a:pt x="7507" y="4006"/>
                      <a:pt x="4345" y="7095"/>
                      <a:pt x="0" y="10243"/>
                    </a:cubicBezTo>
                    <a:cubicBezTo>
                      <a:pt x="3669" y="14120"/>
                      <a:pt x="6821" y="18208"/>
                      <a:pt x="11076" y="21431"/>
                    </a:cubicBezTo>
                    <a:cubicBezTo>
                      <a:pt x="15322" y="18232"/>
                      <a:pt x="18755" y="14558"/>
                      <a:pt x="22369" y="10659"/>
                    </a:cubicBezTo>
                    <a:cubicBezTo>
                      <a:pt x="18074" y="7486"/>
                      <a:pt x="14635" y="3983"/>
                      <a:pt x="11076" y="0"/>
                    </a:cubicBezTo>
                    <a:close/>
                  </a:path>
                </a:pathLst>
              </a:custGeom>
              <a:solidFill>
                <a:srgbClr val="332A86"/>
              </a:solidFill>
              <a:ln w="9525" cap="flat">
                <a:noFill/>
                <a:prstDash val="solid"/>
                <a:miter/>
              </a:ln>
            </p:spPr>
            <p:txBody>
              <a:bodyPr rtlCol="0" anchor="ctr"/>
              <a:lstStyle/>
              <a:p>
                <a:endParaRPr lang="en-AU" dirty="0"/>
              </a:p>
            </p:txBody>
          </p:sp>
        </p:grpSp>
      </p:grpSp>
    </p:spTree>
    <p:extLst>
      <p:ext uri="{BB962C8B-B14F-4D97-AF65-F5344CB8AC3E}">
        <p14:creationId xmlns:p14="http://schemas.microsoft.com/office/powerpoint/2010/main" val="399488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BFE429-714A-604E-9792-C2144506B5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2E183ED7-DB7E-9F41-A18C-ABCEB67CE2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7C769AB-7197-F348-8097-1A1B6B113CE4}"/>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5" name="Footer Placeholder 4">
            <a:extLst>
              <a:ext uri="{FF2B5EF4-FFF2-40B4-BE49-F238E27FC236}">
                <a16:creationId xmlns:a16="http://schemas.microsoft.com/office/drawing/2014/main" xmlns="" id="{4E771F68-E27F-8246-A8BE-AF019C3FB0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633BD89-0527-7D40-BEE6-232C9595EEFE}"/>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2159483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CF48AA-D8EC-F54F-968F-8D9E9F33FD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1AD21FDE-441D-6F4E-8C9D-4E63793B09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0B179DF-651B-E64E-9D3B-2D4A93D82C7A}"/>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5" name="Footer Placeholder 4">
            <a:extLst>
              <a:ext uri="{FF2B5EF4-FFF2-40B4-BE49-F238E27FC236}">
                <a16:creationId xmlns:a16="http://schemas.microsoft.com/office/drawing/2014/main" xmlns="" id="{790C64F3-4B33-7E41-ADF3-2B3FD2BCE1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73F03C1-B46C-124E-8F0B-DC3A51FFD8EB}"/>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4077165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6D6383-4D56-B345-A2F4-70A10A55EA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AFE9454-8EF6-4E43-8919-CC95AAB914B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4DBD31A-0E60-AF4D-BB93-8BC851A10C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11A5B85-78E2-B74E-BA50-4C0EFDA574F5}"/>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6" name="Footer Placeholder 5">
            <a:extLst>
              <a:ext uri="{FF2B5EF4-FFF2-40B4-BE49-F238E27FC236}">
                <a16:creationId xmlns:a16="http://schemas.microsoft.com/office/drawing/2014/main" xmlns="" id="{F6B903EE-2916-ED48-B94D-A4B19D63BDE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AC88B97-5061-E641-B44F-E553D3B9C8AF}"/>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210692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533973-19FC-064F-A90F-54DCADD0F4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16A4F6F-54D5-B44A-95DC-7963F4BB5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5019E38-51A9-5E41-AD42-656D90D2A1F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A7284084-032C-8F41-A293-26DA1CD351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2B1E91B-1502-DF4D-BCEE-401BA069C0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7F269D4-BC8D-B140-9EB2-63AE74EC0750}"/>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8" name="Footer Placeholder 7">
            <a:extLst>
              <a:ext uri="{FF2B5EF4-FFF2-40B4-BE49-F238E27FC236}">
                <a16:creationId xmlns:a16="http://schemas.microsoft.com/office/drawing/2014/main" xmlns="" id="{1CFD153D-BD09-7F40-B435-016DF5F48DB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7CF4246-C32D-7B42-9DEF-A6FFF5AA54D7}"/>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3563160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42BB46-8729-0043-8BD6-9CB2A6E22F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642954F-A779-724C-AE09-7EAEA845D576}"/>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4" name="Footer Placeholder 3">
            <a:extLst>
              <a:ext uri="{FF2B5EF4-FFF2-40B4-BE49-F238E27FC236}">
                <a16:creationId xmlns:a16="http://schemas.microsoft.com/office/drawing/2014/main" xmlns="" id="{EA34AD37-C35D-7046-B412-73DB54113BB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B28A3862-C4BD-1B4A-B26C-51839BB08CE0}"/>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266834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574C15E-465F-8240-A7D0-A7872279483F}"/>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3" name="Footer Placeholder 2">
            <a:extLst>
              <a:ext uri="{FF2B5EF4-FFF2-40B4-BE49-F238E27FC236}">
                <a16:creationId xmlns:a16="http://schemas.microsoft.com/office/drawing/2014/main" xmlns="" id="{84E4876E-CC94-4346-9F86-F9762EEA169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D75B4A0D-7147-824F-AF91-0BEB98376E37}"/>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627385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28807F-516B-6E4F-9E9A-EA42B885A1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FE700C6-E109-CC48-B222-6A096DB3E9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6AA8D4A-385B-044C-8138-8F88B85D3F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B7DE422-8DF0-E840-BBC1-4C5010D88814}"/>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6" name="Footer Placeholder 5">
            <a:extLst>
              <a:ext uri="{FF2B5EF4-FFF2-40B4-BE49-F238E27FC236}">
                <a16:creationId xmlns:a16="http://schemas.microsoft.com/office/drawing/2014/main" xmlns="" id="{A6DEB808-6CC2-B642-849E-61A3B4343A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6CFCD33-4A88-C948-BA6B-F30224D41FA0}"/>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638931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5127F0-BC52-9C46-9AC6-E326B8FC56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4EC6C355-EFAD-2540-90C4-3D1ECA00788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3321806E-DF07-2346-B063-997BDE70CB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312E23D-B92D-AF49-BE9B-BA17B12139F2}"/>
              </a:ext>
            </a:extLst>
          </p:cNvPr>
          <p:cNvSpPr>
            <a:spLocks noGrp="1"/>
          </p:cNvSpPr>
          <p:nvPr>
            <p:ph type="dt" sz="half" idx="10"/>
          </p:nvPr>
        </p:nvSpPr>
        <p:spPr/>
        <p:txBody>
          <a:bodyPr/>
          <a:lstStyle/>
          <a:p>
            <a:fld id="{BC0F650F-20B0-7847-A092-79EAB8D6AA43}" type="datetimeFigureOut">
              <a:rPr lang="en-US" smtClean="0"/>
              <a:t>5/30/22</a:t>
            </a:fld>
            <a:endParaRPr lang="en-US"/>
          </a:p>
        </p:txBody>
      </p:sp>
      <p:sp>
        <p:nvSpPr>
          <p:cNvPr id="6" name="Footer Placeholder 5">
            <a:extLst>
              <a:ext uri="{FF2B5EF4-FFF2-40B4-BE49-F238E27FC236}">
                <a16:creationId xmlns:a16="http://schemas.microsoft.com/office/drawing/2014/main" xmlns="" id="{2CBD747C-4B6D-CF47-A018-A5607DA0BF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06207C7-A185-BC4B-827F-8093891C5B1C}"/>
              </a:ext>
            </a:extLst>
          </p:cNvPr>
          <p:cNvSpPr>
            <a:spLocks noGrp="1"/>
          </p:cNvSpPr>
          <p:nvPr>
            <p:ph type="sldNum" sz="quarter" idx="12"/>
          </p:nvPr>
        </p:nvSpPr>
        <p:spPr/>
        <p:txBody>
          <a:bodyPr/>
          <a:lstStyle/>
          <a:p>
            <a:fld id="{DACCF2EF-0B77-824E-8436-89EC8D3722D9}" type="slidenum">
              <a:rPr lang="en-US" smtClean="0"/>
              <a:t>‹#›</a:t>
            </a:fld>
            <a:endParaRPr lang="en-US"/>
          </a:p>
        </p:txBody>
      </p:sp>
    </p:spTree>
    <p:extLst>
      <p:ext uri="{BB962C8B-B14F-4D97-AF65-F5344CB8AC3E}">
        <p14:creationId xmlns:p14="http://schemas.microsoft.com/office/powerpoint/2010/main" val="30163503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E8E45F8-1AE4-8C44-BC77-98354537C3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33EBE98-3F1B-4E4C-98B6-D722DE9DF5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0D9783B-5A82-0840-A8BC-EA97556C63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F650F-20B0-7847-A092-79EAB8D6AA43}" type="datetimeFigureOut">
              <a:rPr lang="en-US" smtClean="0"/>
              <a:t>5/30/22</a:t>
            </a:fld>
            <a:endParaRPr lang="en-US"/>
          </a:p>
        </p:txBody>
      </p:sp>
      <p:sp>
        <p:nvSpPr>
          <p:cNvPr id="5" name="Footer Placeholder 4">
            <a:extLst>
              <a:ext uri="{FF2B5EF4-FFF2-40B4-BE49-F238E27FC236}">
                <a16:creationId xmlns:a16="http://schemas.microsoft.com/office/drawing/2014/main" xmlns="" id="{D7219886-3F70-A848-98DB-E98AD9F3F7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827E095-B795-8644-BD71-39B0CC5437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CF2EF-0B77-824E-8436-89EC8D3722D9}" type="slidenum">
              <a:rPr lang="en-US" smtClean="0"/>
              <a:t>‹#›</a:t>
            </a:fld>
            <a:endParaRPr lang="en-US"/>
          </a:p>
        </p:txBody>
      </p:sp>
    </p:spTree>
    <p:extLst>
      <p:ext uri="{BB962C8B-B14F-4D97-AF65-F5344CB8AC3E}">
        <p14:creationId xmlns:p14="http://schemas.microsoft.com/office/powerpoint/2010/main" val="391194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svg"/><Relationship Id="rId5" Type="http://schemas.openxmlformats.org/officeDocument/2006/relationships/image" Target="../media/image4.png"/><Relationship Id="rId6" Type="http://schemas.openxmlformats.org/officeDocument/2006/relationships/image" Target="../media/image6.svg"/><Relationship Id="rId7" Type="http://schemas.openxmlformats.org/officeDocument/2006/relationships/image" Target="../media/image5.png"/><Relationship Id="rId8" Type="http://schemas.openxmlformats.org/officeDocument/2006/relationships/image" Target="../media/image8.svg"/><Relationship Id="rId9" Type="http://schemas.openxmlformats.org/officeDocument/2006/relationships/image" Target="../media/image6.png"/><Relationship Id="rId10" Type="http://schemas.openxmlformats.org/officeDocument/2006/relationships/image" Target="../media/image10.svg"/><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12.svg"/><Relationship Id="rId5" Type="http://schemas.openxmlformats.org/officeDocument/2006/relationships/image" Target="../media/image8.png"/><Relationship Id="rId6" Type="http://schemas.openxmlformats.org/officeDocument/2006/relationships/image" Target="../media/image14.svg"/><Relationship Id="rId7" Type="http://schemas.openxmlformats.org/officeDocument/2006/relationships/image" Target="../media/image9.png"/><Relationship Id="rId8" Type="http://schemas.openxmlformats.org/officeDocument/2006/relationships/image" Target="../media/image16.svg"/><Relationship Id="rId9" Type="http://schemas.openxmlformats.org/officeDocument/2006/relationships/image" Target="../media/image10.png"/><Relationship Id="rId10" Type="http://schemas.openxmlformats.org/officeDocument/2006/relationships/image" Target="../media/image18.svg"/><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E60FAE12-DFA2-F54C-8972-861C868E0DBE}"/>
              </a:ext>
            </a:extLst>
          </p:cNvPr>
          <p:cNvPicPr>
            <a:picLocks noChangeAspect="1"/>
          </p:cNvPicPr>
          <p:nvPr/>
        </p:nvPicPr>
        <p:blipFill rotWithShape="1">
          <a:blip r:embed="rId3">
            <a:alphaModFix amt="81000"/>
          </a:blip>
          <a:srcRect r="2730"/>
          <a:stretch/>
        </p:blipFill>
        <p:spPr>
          <a:xfrm>
            <a:off x="1" y="1"/>
            <a:ext cx="12192000" cy="6858000"/>
          </a:xfrm>
          <a:prstGeom prst="rect">
            <a:avLst/>
          </a:prstGeom>
        </p:spPr>
      </p:pic>
      <p:sp>
        <p:nvSpPr>
          <p:cNvPr id="7" name="TextBox 6">
            <a:extLst>
              <a:ext uri="{FF2B5EF4-FFF2-40B4-BE49-F238E27FC236}">
                <a16:creationId xmlns:a16="http://schemas.microsoft.com/office/drawing/2014/main" xmlns="" id="{A8C37420-32C7-FD4B-B742-97FF6BF65161}"/>
              </a:ext>
            </a:extLst>
          </p:cNvPr>
          <p:cNvSpPr txBox="1"/>
          <p:nvPr/>
        </p:nvSpPr>
        <p:spPr>
          <a:xfrm>
            <a:off x="655050" y="584697"/>
            <a:ext cx="8099206" cy="1754326"/>
          </a:xfrm>
          <a:prstGeom prst="rect">
            <a:avLst/>
          </a:prstGeom>
          <a:noFill/>
        </p:spPr>
        <p:txBody>
          <a:bodyPr wrap="square" rtlCol="0">
            <a:spAutoFit/>
          </a:bodyPr>
          <a:lstStyle/>
          <a:p>
            <a:r>
              <a:rPr lang="en-AU" sz="3600" b="1" dirty="0">
                <a:solidFill>
                  <a:srgbClr val="00B0F0"/>
                </a:solidFill>
              </a:rPr>
              <a:t>Legal Empowerment to Advance Climate and Environmental Justice for Children in East Asia and the Pacific </a:t>
            </a:r>
            <a:endParaRPr lang="x-none" sz="3600" dirty="0">
              <a:solidFill>
                <a:srgbClr val="00B0F0"/>
              </a:solidFill>
            </a:endParaRPr>
          </a:p>
        </p:txBody>
      </p:sp>
      <p:pic>
        <p:nvPicPr>
          <p:cNvPr id="4" name="Picture 3" descr="Logo&#10;&#10;Description automatically generated with low confidence">
            <a:extLst>
              <a:ext uri="{FF2B5EF4-FFF2-40B4-BE49-F238E27FC236}">
                <a16:creationId xmlns:a16="http://schemas.microsoft.com/office/drawing/2014/main" xmlns="" id="{041D24FD-DEC0-4B41-82AC-B2E1127F398C}"/>
              </a:ext>
            </a:extLst>
          </p:cNvPr>
          <p:cNvPicPr>
            <a:picLocks noChangeAspect="1"/>
          </p:cNvPicPr>
          <p:nvPr/>
        </p:nvPicPr>
        <p:blipFill>
          <a:blip r:embed="rId4"/>
          <a:stretch>
            <a:fillRect/>
          </a:stretch>
        </p:blipFill>
        <p:spPr>
          <a:xfrm>
            <a:off x="10104124" y="0"/>
            <a:ext cx="1603948" cy="1603948"/>
          </a:xfrm>
          <a:prstGeom prst="rect">
            <a:avLst/>
          </a:prstGeom>
        </p:spPr>
      </p:pic>
    </p:spTree>
    <p:extLst>
      <p:ext uri="{BB962C8B-B14F-4D97-AF65-F5344CB8AC3E}">
        <p14:creationId xmlns:p14="http://schemas.microsoft.com/office/powerpoint/2010/main" val="1407006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1A6F2F-BE41-074F-B1F7-8C2624FCD169}"/>
              </a:ext>
            </a:extLst>
          </p:cNvPr>
          <p:cNvSpPr>
            <a:spLocks noGrp="1"/>
          </p:cNvSpPr>
          <p:nvPr>
            <p:ph type="title"/>
          </p:nvPr>
        </p:nvSpPr>
        <p:spPr/>
        <p:txBody>
          <a:bodyPr/>
          <a:lstStyle/>
          <a:p>
            <a:r>
              <a:rPr lang="x-none" b="1" dirty="0">
                <a:solidFill>
                  <a:srgbClr val="00B0F0"/>
                </a:solidFill>
              </a:rPr>
              <a:t>What is legal empowerment?</a:t>
            </a:r>
          </a:p>
        </p:txBody>
      </p:sp>
      <p:sp>
        <p:nvSpPr>
          <p:cNvPr id="3" name="Content Placeholder 2">
            <a:extLst>
              <a:ext uri="{FF2B5EF4-FFF2-40B4-BE49-F238E27FC236}">
                <a16:creationId xmlns:a16="http://schemas.microsoft.com/office/drawing/2014/main" xmlns="" id="{2EF105D6-C476-944E-AB54-09FEC8DC891C}"/>
              </a:ext>
            </a:extLst>
          </p:cNvPr>
          <p:cNvSpPr>
            <a:spLocks noGrp="1"/>
          </p:cNvSpPr>
          <p:nvPr>
            <p:ph idx="1"/>
          </p:nvPr>
        </p:nvSpPr>
        <p:spPr/>
        <p:txBody>
          <a:bodyPr>
            <a:normAutofit/>
          </a:bodyPr>
          <a:lstStyle/>
          <a:p>
            <a:pPr marL="0" indent="0" algn="ctr">
              <a:buNone/>
            </a:pPr>
            <a:endParaRPr lang="en-US" i="1" dirty="0"/>
          </a:p>
          <a:p>
            <a:pPr marL="0" indent="0" algn="ctr">
              <a:buNone/>
            </a:pPr>
            <a:r>
              <a:rPr lang="en-US" sz="3600" i="1" dirty="0"/>
              <a:t>Legal empowerment is about how children and young people can take steps by themselves, </a:t>
            </a:r>
            <a:r>
              <a:rPr lang="en-US" sz="3600" i="1"/>
              <a:t>and sometimes with </a:t>
            </a:r>
            <a:r>
              <a:rPr lang="en-US" sz="3600" i="1" dirty="0"/>
              <a:t>the support of adults, to fully enjoy their rights to a healthy environment, including a safe climate.</a:t>
            </a:r>
          </a:p>
          <a:p>
            <a:pPr marL="0" indent="0" algn="ctr">
              <a:buNone/>
            </a:pPr>
            <a:r>
              <a:rPr lang="en-US" sz="3600" i="1" dirty="0"/>
              <a:t> </a:t>
            </a:r>
            <a:endParaRPr lang="x-none" sz="3600" i="1" dirty="0"/>
          </a:p>
          <a:p>
            <a:pPr marL="0" indent="0" algn="ctr">
              <a:buNone/>
            </a:pPr>
            <a:r>
              <a:rPr lang="en-US" sz="3600" i="1" dirty="0"/>
              <a:t>It can involve using the law or taking other action that does not involve the law. </a:t>
            </a:r>
            <a:endParaRPr lang="x-none" sz="3600" i="1" dirty="0"/>
          </a:p>
        </p:txBody>
      </p:sp>
    </p:spTree>
    <p:extLst>
      <p:ext uri="{BB962C8B-B14F-4D97-AF65-F5344CB8AC3E}">
        <p14:creationId xmlns:p14="http://schemas.microsoft.com/office/powerpoint/2010/main" val="41717499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E4CBB8-D169-404D-A980-E5F913058121}"/>
              </a:ext>
            </a:extLst>
          </p:cNvPr>
          <p:cNvSpPr>
            <a:spLocks noGrp="1"/>
          </p:cNvSpPr>
          <p:nvPr>
            <p:ph type="title"/>
          </p:nvPr>
        </p:nvSpPr>
        <p:spPr/>
        <p:txBody>
          <a:bodyPr/>
          <a:lstStyle/>
          <a:p>
            <a:r>
              <a:rPr lang="x-none" b="1" dirty="0">
                <a:solidFill>
                  <a:srgbClr val="00B0F0"/>
                </a:solidFill>
              </a:rPr>
              <a:t>What was the project about?</a:t>
            </a:r>
          </a:p>
        </p:txBody>
      </p:sp>
      <p:sp>
        <p:nvSpPr>
          <p:cNvPr id="4" name="Content Placeholder 3">
            <a:extLst>
              <a:ext uri="{FF2B5EF4-FFF2-40B4-BE49-F238E27FC236}">
                <a16:creationId xmlns:a16="http://schemas.microsoft.com/office/drawing/2014/main" xmlns="" id="{CCC57389-2591-A449-B4B2-873148720F50}"/>
              </a:ext>
            </a:extLst>
          </p:cNvPr>
          <p:cNvSpPr>
            <a:spLocks noGrp="1"/>
          </p:cNvSpPr>
          <p:nvPr>
            <p:ph idx="1"/>
          </p:nvPr>
        </p:nvSpPr>
        <p:spPr/>
        <p:txBody>
          <a:bodyPr>
            <a:normAutofit fontScale="92500" lnSpcReduction="10000"/>
          </a:bodyPr>
          <a:lstStyle/>
          <a:p>
            <a:pPr marL="0" indent="0" algn="ctr">
              <a:buNone/>
            </a:pPr>
            <a:endParaRPr lang="x-none" sz="1100" dirty="0"/>
          </a:p>
          <a:p>
            <a:pPr marL="0" indent="0" algn="ctr">
              <a:buNone/>
            </a:pPr>
            <a:r>
              <a:rPr lang="x-none" sz="3600" dirty="0"/>
              <a:t>East Asia and the Pacific</a:t>
            </a:r>
          </a:p>
          <a:p>
            <a:pPr marL="0" indent="0" algn="ctr">
              <a:buNone/>
            </a:pPr>
            <a:r>
              <a:rPr lang="x-none" sz="3600" dirty="0"/>
              <a:t>Legal empowerment</a:t>
            </a:r>
            <a:r>
              <a:rPr lang="en-US" sz="3600" dirty="0"/>
              <a:t> to advance c</a:t>
            </a:r>
            <a:r>
              <a:rPr lang="x-none" sz="3600" dirty="0"/>
              <a:t>hildren’s climate and environmental justice</a:t>
            </a:r>
          </a:p>
          <a:p>
            <a:pPr marL="0" indent="0" algn="ctr">
              <a:buNone/>
            </a:pPr>
            <a:r>
              <a:rPr lang="x-none" sz="3600" dirty="0"/>
              <a:t>8 case studies</a:t>
            </a:r>
          </a:p>
          <a:p>
            <a:pPr marL="0" indent="0" algn="ctr">
              <a:buNone/>
            </a:pPr>
            <a:r>
              <a:rPr lang="x-none" sz="3600" dirty="0"/>
              <a:t>Challenges, lessons and opportunities</a:t>
            </a:r>
            <a:endParaRPr lang="en-US" sz="3600" dirty="0"/>
          </a:p>
          <a:p>
            <a:pPr marL="0" indent="0" algn="ctr">
              <a:buNone/>
            </a:pPr>
            <a:r>
              <a:rPr lang="en-US" sz="3600" dirty="0"/>
              <a:t>2 workshops </a:t>
            </a:r>
          </a:p>
          <a:p>
            <a:pPr marL="0" indent="0" algn="ctr">
              <a:buNone/>
            </a:pPr>
            <a:r>
              <a:rPr lang="en-US" sz="3600" dirty="0"/>
              <a:t>Child-Friendly Guidance for Legal Empowerment</a:t>
            </a:r>
          </a:p>
          <a:p>
            <a:pPr marL="0" indent="0" algn="ctr">
              <a:buNone/>
            </a:pPr>
            <a:r>
              <a:rPr lang="en-US" sz="3600" dirty="0"/>
              <a:t>Guidance for Legal Empowerment</a:t>
            </a:r>
          </a:p>
        </p:txBody>
      </p:sp>
    </p:spTree>
    <p:extLst>
      <p:ext uri="{BB962C8B-B14F-4D97-AF65-F5344CB8AC3E}">
        <p14:creationId xmlns:p14="http://schemas.microsoft.com/office/powerpoint/2010/main" val="2525351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A080966D-BDB2-F546-ACC7-720611EA54E8}"/>
              </a:ext>
            </a:extLst>
          </p:cNvPr>
          <p:cNvGraphicFramePr>
            <a:graphicFrameLocks noGrp="1"/>
          </p:cNvGraphicFramePr>
          <p:nvPr>
            <p:extLst>
              <p:ext uri="{D42A27DB-BD31-4B8C-83A1-F6EECF244321}">
                <p14:modId xmlns:p14="http://schemas.microsoft.com/office/powerpoint/2010/main" val="3687395344"/>
              </p:ext>
            </p:extLst>
          </p:nvPr>
        </p:nvGraphicFramePr>
        <p:xfrm>
          <a:off x="0" y="0"/>
          <a:ext cx="12191999" cy="6845300"/>
        </p:xfrm>
        <a:graphic>
          <a:graphicData uri="http://schemas.openxmlformats.org/drawingml/2006/table">
            <a:tbl>
              <a:tblPr firstRow="1" firstCol="1" bandRow="1">
                <a:tableStyleId>{5C22544A-7EE6-4342-B048-85BDC9FD1C3A}</a:tableStyleId>
              </a:tblPr>
              <a:tblGrid>
                <a:gridCol w="2979725">
                  <a:extLst>
                    <a:ext uri="{9D8B030D-6E8A-4147-A177-3AD203B41FA5}">
                      <a16:colId xmlns:a16="http://schemas.microsoft.com/office/drawing/2014/main" xmlns="" val="2622471063"/>
                    </a:ext>
                  </a:extLst>
                </a:gridCol>
                <a:gridCol w="2982163">
                  <a:extLst>
                    <a:ext uri="{9D8B030D-6E8A-4147-A177-3AD203B41FA5}">
                      <a16:colId xmlns:a16="http://schemas.microsoft.com/office/drawing/2014/main" xmlns="" val="2364377652"/>
                    </a:ext>
                  </a:extLst>
                </a:gridCol>
                <a:gridCol w="2982163">
                  <a:extLst>
                    <a:ext uri="{9D8B030D-6E8A-4147-A177-3AD203B41FA5}">
                      <a16:colId xmlns:a16="http://schemas.microsoft.com/office/drawing/2014/main" xmlns="" val="4033386575"/>
                    </a:ext>
                  </a:extLst>
                </a:gridCol>
                <a:gridCol w="3247948">
                  <a:extLst>
                    <a:ext uri="{9D8B030D-6E8A-4147-A177-3AD203B41FA5}">
                      <a16:colId xmlns:a16="http://schemas.microsoft.com/office/drawing/2014/main" xmlns="" val="2436463876"/>
                    </a:ext>
                  </a:extLst>
                </a:gridCol>
              </a:tblGrid>
              <a:tr h="1384300">
                <a:tc>
                  <a:txBody>
                    <a:bodyPr/>
                    <a:lstStyle/>
                    <a:p>
                      <a:pPr algn="ctr">
                        <a:lnSpc>
                          <a:spcPts val="1300"/>
                        </a:lnSpc>
                        <a:spcBef>
                          <a:spcPts val="600"/>
                        </a:spcBef>
                        <a:spcAft>
                          <a:spcPts val="600"/>
                        </a:spcAft>
                      </a:pPr>
                      <a:endParaRPr lang="en-AU" sz="1800" dirty="0">
                        <a:effectLst/>
                      </a:endParaRPr>
                    </a:p>
                    <a:p>
                      <a:pPr algn="ctr">
                        <a:lnSpc>
                          <a:spcPts val="1300"/>
                        </a:lnSpc>
                        <a:spcBef>
                          <a:spcPts val="600"/>
                        </a:spcBef>
                        <a:spcAft>
                          <a:spcPts val="600"/>
                        </a:spcAft>
                      </a:pPr>
                      <a:r>
                        <a:rPr lang="en-AU" sz="1800" dirty="0">
                          <a:solidFill>
                            <a:schemeClr val="tx1"/>
                          </a:solidFill>
                          <a:effectLst/>
                        </a:rPr>
                        <a:t>AUSTRALIA</a:t>
                      </a:r>
                      <a:endParaRPr lang="x-none" sz="1800" dirty="0">
                        <a:solidFill>
                          <a:schemeClr val="tx1"/>
                        </a:solidFill>
                        <a:effectLst/>
                      </a:endParaRPr>
                    </a:p>
                    <a:p>
                      <a:pPr algn="ctr">
                        <a:lnSpc>
                          <a:spcPts val="1300"/>
                        </a:lnSpc>
                        <a:spcBef>
                          <a:spcPts val="600"/>
                        </a:spcBef>
                        <a:spcAft>
                          <a:spcPts val="600"/>
                        </a:spcAft>
                      </a:pPr>
                      <a:r>
                        <a:rPr lang="en-AU" sz="1800" dirty="0">
                          <a:solidFill>
                            <a:schemeClr val="tx1"/>
                          </a:solidFill>
                          <a:effectLst/>
                        </a:rPr>
                        <a:t>Sharma v Minister for the Environment</a:t>
                      </a:r>
                      <a:endParaRPr lang="x-none" sz="1800" dirty="0">
                        <a:solidFill>
                          <a:schemeClr val="tx1"/>
                        </a:solidFill>
                        <a:effectLst/>
                      </a:endParaRPr>
                    </a:p>
                  </a:txBody>
                  <a:tcPr marL="68580" marR="68580" marT="0" marB="0">
                    <a:solidFill>
                      <a:srgbClr val="00B0F0"/>
                    </a:solidFill>
                  </a:tcPr>
                </a:tc>
                <a:tc>
                  <a:txBody>
                    <a:bodyPr/>
                    <a:lstStyle/>
                    <a:p>
                      <a:pPr algn="ctr">
                        <a:lnSpc>
                          <a:spcPts val="1300"/>
                        </a:lnSpc>
                        <a:spcBef>
                          <a:spcPts val="600"/>
                        </a:spcBef>
                        <a:spcAft>
                          <a:spcPts val="600"/>
                        </a:spcAft>
                      </a:pPr>
                      <a:endParaRPr lang="en-AU" sz="1800" dirty="0">
                        <a:effectLst/>
                      </a:endParaRPr>
                    </a:p>
                    <a:p>
                      <a:pPr algn="ctr">
                        <a:lnSpc>
                          <a:spcPts val="1300"/>
                        </a:lnSpc>
                        <a:spcBef>
                          <a:spcPts val="600"/>
                        </a:spcBef>
                        <a:spcAft>
                          <a:spcPts val="600"/>
                        </a:spcAft>
                      </a:pPr>
                      <a:r>
                        <a:rPr lang="en-AU" sz="1800" dirty="0">
                          <a:solidFill>
                            <a:schemeClr val="tx1"/>
                          </a:solidFill>
                          <a:effectLst/>
                        </a:rPr>
                        <a:t>GLOBAL</a:t>
                      </a:r>
                      <a:r>
                        <a:rPr lang="en-AU" sz="1800" dirty="0">
                          <a:effectLst/>
                        </a:rPr>
                        <a:t> </a:t>
                      </a:r>
                      <a:endParaRPr lang="x-none" sz="1800" dirty="0">
                        <a:effectLst/>
                      </a:endParaRPr>
                    </a:p>
                    <a:p>
                      <a:pPr algn="ctr">
                        <a:lnSpc>
                          <a:spcPts val="1300"/>
                        </a:lnSpc>
                        <a:spcBef>
                          <a:spcPts val="600"/>
                        </a:spcBef>
                        <a:spcAft>
                          <a:spcPts val="600"/>
                        </a:spcAft>
                      </a:pPr>
                      <a:r>
                        <a:rPr lang="en-AU" sz="1800" dirty="0">
                          <a:solidFill>
                            <a:schemeClr val="tx1"/>
                          </a:solidFill>
                          <a:effectLst/>
                        </a:rPr>
                        <a:t>Communication to the United Nations Committee on the Rights of the Child</a:t>
                      </a:r>
                      <a:endParaRPr lang="x-none" sz="1800" dirty="0">
                        <a:solidFill>
                          <a:schemeClr val="tx1"/>
                        </a:solidFill>
                        <a:effectLst/>
                      </a:endParaRPr>
                    </a:p>
                  </a:txBody>
                  <a:tcPr marL="68580" marR="68580" marT="0" marB="0">
                    <a:solidFill>
                      <a:srgbClr val="00B0F0"/>
                    </a:solidFill>
                  </a:tcPr>
                </a:tc>
                <a:tc>
                  <a:txBody>
                    <a:bodyPr/>
                    <a:lstStyle/>
                    <a:p>
                      <a:pPr algn="ctr">
                        <a:lnSpc>
                          <a:spcPts val="1300"/>
                        </a:lnSpc>
                        <a:spcBef>
                          <a:spcPts val="600"/>
                        </a:spcBef>
                        <a:spcAft>
                          <a:spcPts val="600"/>
                        </a:spcAft>
                      </a:pPr>
                      <a:endParaRPr lang="en-AU" sz="1800" dirty="0">
                        <a:effectLst/>
                      </a:endParaRPr>
                    </a:p>
                    <a:p>
                      <a:pPr algn="ctr">
                        <a:lnSpc>
                          <a:spcPts val="1300"/>
                        </a:lnSpc>
                        <a:spcBef>
                          <a:spcPts val="600"/>
                        </a:spcBef>
                        <a:spcAft>
                          <a:spcPts val="600"/>
                        </a:spcAft>
                      </a:pPr>
                      <a:r>
                        <a:rPr lang="en-AU" sz="1800" dirty="0">
                          <a:solidFill>
                            <a:schemeClr val="tx1"/>
                          </a:solidFill>
                          <a:effectLst/>
                        </a:rPr>
                        <a:t>INDONESIA</a:t>
                      </a:r>
                      <a:r>
                        <a:rPr lang="en-AU" sz="1800" dirty="0">
                          <a:effectLst/>
                        </a:rPr>
                        <a:t> </a:t>
                      </a:r>
                      <a:endParaRPr lang="x-none" sz="1800" dirty="0">
                        <a:effectLst/>
                      </a:endParaRPr>
                    </a:p>
                    <a:p>
                      <a:pPr algn="ctr">
                        <a:lnSpc>
                          <a:spcPts val="1300"/>
                        </a:lnSpc>
                        <a:spcBef>
                          <a:spcPts val="600"/>
                        </a:spcBef>
                        <a:spcAft>
                          <a:spcPts val="600"/>
                        </a:spcAft>
                      </a:pPr>
                      <a:r>
                        <a:rPr lang="en-AU" sz="1800" dirty="0">
                          <a:solidFill>
                            <a:schemeClr val="tx1"/>
                          </a:solidFill>
                          <a:effectLst/>
                        </a:rPr>
                        <a:t>Bye Bye Plastic Bags</a:t>
                      </a:r>
                      <a:endParaRPr lang="x-none" sz="1800" dirty="0">
                        <a:solidFill>
                          <a:schemeClr val="tx1"/>
                        </a:solidFill>
                        <a:effectLst/>
                      </a:endParaRPr>
                    </a:p>
                  </a:txBody>
                  <a:tcPr marL="68580" marR="68580" marT="0" marB="0">
                    <a:solidFill>
                      <a:srgbClr val="00B0F0"/>
                    </a:solidFill>
                  </a:tcPr>
                </a:tc>
                <a:tc>
                  <a:txBody>
                    <a:bodyPr/>
                    <a:lstStyle/>
                    <a:p>
                      <a:pPr algn="ctr">
                        <a:lnSpc>
                          <a:spcPts val="1300"/>
                        </a:lnSpc>
                        <a:spcBef>
                          <a:spcPts val="600"/>
                        </a:spcBef>
                        <a:spcAft>
                          <a:spcPts val="600"/>
                        </a:spcAft>
                      </a:pPr>
                      <a:endParaRPr lang="en-AU" sz="1800" dirty="0">
                        <a:effectLst/>
                      </a:endParaRPr>
                    </a:p>
                    <a:p>
                      <a:pPr algn="ctr">
                        <a:lnSpc>
                          <a:spcPts val="1300"/>
                        </a:lnSpc>
                        <a:spcBef>
                          <a:spcPts val="600"/>
                        </a:spcBef>
                        <a:spcAft>
                          <a:spcPts val="600"/>
                        </a:spcAft>
                      </a:pPr>
                      <a:r>
                        <a:rPr lang="en-AU" sz="1800" dirty="0">
                          <a:solidFill>
                            <a:schemeClr val="tx1"/>
                          </a:solidFill>
                          <a:effectLst/>
                        </a:rPr>
                        <a:t>MALAYSIA</a:t>
                      </a:r>
                      <a:endParaRPr lang="x-none" sz="1800" dirty="0">
                        <a:solidFill>
                          <a:schemeClr val="tx1"/>
                        </a:solidFill>
                        <a:effectLst/>
                      </a:endParaRPr>
                    </a:p>
                    <a:p>
                      <a:pPr algn="ctr">
                        <a:lnSpc>
                          <a:spcPts val="1300"/>
                        </a:lnSpc>
                        <a:spcBef>
                          <a:spcPts val="600"/>
                        </a:spcBef>
                        <a:spcAft>
                          <a:spcPts val="600"/>
                        </a:spcAft>
                      </a:pPr>
                      <a:r>
                        <a:rPr lang="en-AU" sz="1800" dirty="0">
                          <a:solidFill>
                            <a:schemeClr val="tx1"/>
                          </a:solidFill>
                          <a:effectLst/>
                        </a:rPr>
                        <a:t>Klima Action Malaysia</a:t>
                      </a:r>
                      <a:endParaRPr lang="x-none" sz="1800" dirty="0">
                        <a:solidFill>
                          <a:schemeClr val="tx1"/>
                        </a:solidFill>
                        <a:effectLst/>
                      </a:endParaRPr>
                    </a:p>
                  </a:txBody>
                  <a:tcPr marL="68580" marR="68580" marT="0" marB="0">
                    <a:solidFill>
                      <a:srgbClr val="00B0F0"/>
                    </a:solidFill>
                  </a:tcPr>
                </a:tc>
                <a:extLst>
                  <a:ext uri="{0D108BD9-81ED-4DB2-BD59-A6C34878D82A}">
                    <a16:rowId xmlns:a16="http://schemas.microsoft.com/office/drawing/2014/main" xmlns="" val="1029052786"/>
                  </a:ext>
                </a:extLst>
              </a:tr>
              <a:tr h="5461000">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A group of children brought a lawsuit in Australia and claimed that the Minister for the Environment owes Australian children a duty of care when deciding whether to approve the expansion of a coal mining project.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Court found that the Minister did owe a duty of care to children when making a decision about expanding the coal mining project.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Minister successfully challenged the decision through a legal appeals process. The children are considering their next steps.</a:t>
                      </a:r>
                      <a:endParaRPr lang="x-none" sz="1600" b="0" kern="1200" dirty="0">
                        <a:solidFill>
                          <a:schemeClr val="lt1"/>
                        </a:solidFill>
                        <a:effectLst/>
                        <a:latin typeface="+mn-lt"/>
                        <a:ea typeface="+mn-ea"/>
                        <a:cs typeface="+mn-cs"/>
                      </a:endParaRPr>
                    </a:p>
                  </a:txBody>
                  <a:tcPr marL="68580" marR="68580" marT="0" marB="0">
                    <a:solidFill>
                      <a:srgbClr val="00B0F0"/>
                    </a:solidFill>
                  </a:tcPr>
                </a:tc>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A group of children made a complaint that 5 countries had violated their rights by contributing to climate change.</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Committee decided that the countries do have control over the emissions that contribute to the harm to children, even if outside their territory, and also that there was a link between the harm and the actions of their governments.</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However, the Committee was not able to make a final decision, because you must try all legal solutions in the country you live in before applying to this Committee.</a:t>
                      </a:r>
                      <a:endParaRPr lang="x-none" sz="1600" b="0" kern="1200" dirty="0">
                        <a:solidFill>
                          <a:schemeClr val="lt1"/>
                        </a:solidFill>
                        <a:effectLst/>
                        <a:latin typeface="+mn-lt"/>
                        <a:ea typeface="+mn-ea"/>
                        <a:cs typeface="+mn-cs"/>
                      </a:endParaRPr>
                    </a:p>
                  </a:txBody>
                  <a:tcPr marL="68580" marR="68580" marT="0" marB="0">
                    <a:solidFill>
                      <a:srgbClr val="00B0F0"/>
                    </a:solidFill>
                  </a:tcPr>
                </a:tc>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Two sisters in Bali started a movement against using single-use plastic. Bye </a:t>
                      </a:r>
                      <a:r>
                        <a:rPr lang="en-AU" sz="1600" b="0" kern="1200" dirty="0" err="1">
                          <a:solidFill>
                            <a:schemeClr val="lt1"/>
                          </a:solidFill>
                          <a:effectLst/>
                          <a:latin typeface="+mn-lt"/>
                          <a:ea typeface="+mn-ea"/>
                          <a:cs typeface="+mn-cs"/>
                        </a:rPr>
                        <a:t>Bye</a:t>
                      </a:r>
                      <a:r>
                        <a:rPr lang="en-AU" sz="1600" b="0" kern="1200" dirty="0">
                          <a:solidFill>
                            <a:schemeClr val="lt1"/>
                          </a:solidFill>
                          <a:effectLst/>
                          <a:latin typeface="+mn-lt"/>
                          <a:ea typeface="+mn-ea"/>
                          <a:cs typeface="+mn-cs"/>
                        </a:rPr>
                        <a:t> Plastic Bags create educational materials and workshops to teach people about plastic and pollution.</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Several cities in Indonesia have banned single-use plastics or plastic bags, as a result of the work of organisations like Bye </a:t>
                      </a:r>
                      <a:r>
                        <a:rPr lang="en-AU" sz="1600" b="0" kern="1200" dirty="0" err="1">
                          <a:solidFill>
                            <a:schemeClr val="lt1"/>
                          </a:solidFill>
                          <a:effectLst/>
                          <a:latin typeface="+mn-lt"/>
                          <a:ea typeface="+mn-ea"/>
                          <a:cs typeface="+mn-cs"/>
                        </a:rPr>
                        <a:t>Bye</a:t>
                      </a:r>
                      <a:r>
                        <a:rPr lang="en-AU" sz="1600" b="0" kern="1200" dirty="0">
                          <a:solidFill>
                            <a:schemeClr val="lt1"/>
                          </a:solidFill>
                          <a:effectLst/>
                          <a:latin typeface="+mn-lt"/>
                          <a:ea typeface="+mn-ea"/>
                          <a:cs typeface="+mn-cs"/>
                        </a:rPr>
                        <a:t> Plastic Bags.</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Bye </a:t>
                      </a:r>
                      <a:r>
                        <a:rPr lang="en-AU" sz="1600" b="0" kern="1200" dirty="0" err="1">
                          <a:solidFill>
                            <a:schemeClr val="lt1"/>
                          </a:solidFill>
                          <a:effectLst/>
                          <a:latin typeface="+mn-lt"/>
                          <a:ea typeface="+mn-ea"/>
                          <a:cs typeface="+mn-cs"/>
                        </a:rPr>
                        <a:t>Bye</a:t>
                      </a:r>
                      <a:r>
                        <a:rPr lang="en-AU" sz="1600" b="0" kern="1200" dirty="0">
                          <a:solidFill>
                            <a:schemeClr val="lt1"/>
                          </a:solidFill>
                          <a:effectLst/>
                          <a:latin typeface="+mn-lt"/>
                          <a:ea typeface="+mn-ea"/>
                          <a:cs typeface="+mn-cs"/>
                        </a:rPr>
                        <a:t> Plastic Bags are now creating an online platform called YOUTHTOPIA, which will provide training and workshops for young people interested in climate action.</a:t>
                      </a:r>
                      <a:endParaRPr lang="x-none" sz="1600" b="0" kern="1200" dirty="0">
                        <a:solidFill>
                          <a:schemeClr val="lt1"/>
                        </a:solidFill>
                        <a:effectLst/>
                        <a:latin typeface="+mn-lt"/>
                        <a:ea typeface="+mn-ea"/>
                        <a:cs typeface="+mn-cs"/>
                      </a:endParaRPr>
                    </a:p>
                  </a:txBody>
                  <a:tcPr marL="68580" marR="68580" marT="0" marB="0">
                    <a:solidFill>
                      <a:srgbClr val="00B0F0"/>
                    </a:solidFill>
                  </a:tcPr>
                </a:tc>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Klima Action Malaysia is a climate activist group run by young people. It is focused on building partnerships with civil society organisations and vulnerable communities such as women, indigenous people and young people, to support climate action.</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They have organised climate strikes in Malaysia and worked with young people in other countries to plan the Asia Climate Rally in 2020.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group writes letters to parliament and succeeded in convincing their government to protect local forests.</a:t>
                      </a:r>
                      <a:endParaRPr lang="x-none" sz="1600" b="0" kern="1200" dirty="0">
                        <a:solidFill>
                          <a:schemeClr val="lt1"/>
                        </a:solidFill>
                        <a:effectLst/>
                        <a:latin typeface="+mn-lt"/>
                        <a:ea typeface="+mn-ea"/>
                        <a:cs typeface="+mn-cs"/>
                      </a:endParaRPr>
                    </a:p>
                  </a:txBody>
                  <a:tcPr marL="68580" marR="68580" marT="0" marB="0">
                    <a:solidFill>
                      <a:srgbClr val="00B0F0"/>
                    </a:solidFill>
                  </a:tcPr>
                </a:tc>
                <a:extLst>
                  <a:ext uri="{0D108BD9-81ED-4DB2-BD59-A6C34878D82A}">
                    <a16:rowId xmlns:a16="http://schemas.microsoft.com/office/drawing/2014/main" xmlns="" val="4123152773"/>
                  </a:ext>
                </a:extLst>
              </a:tr>
            </a:tbl>
          </a:graphicData>
        </a:graphic>
      </p:graphicFrame>
    </p:spTree>
    <p:extLst>
      <p:ext uri="{BB962C8B-B14F-4D97-AF65-F5344CB8AC3E}">
        <p14:creationId xmlns:p14="http://schemas.microsoft.com/office/powerpoint/2010/main" val="21539979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8BF2E8CB-79BC-6D4E-BC12-7D5E0EEE9E5E}"/>
              </a:ext>
            </a:extLst>
          </p:cNvPr>
          <p:cNvGraphicFramePr>
            <a:graphicFrameLocks noGrp="1"/>
          </p:cNvGraphicFramePr>
          <p:nvPr>
            <p:extLst>
              <p:ext uri="{D42A27DB-BD31-4B8C-83A1-F6EECF244321}">
                <p14:modId xmlns:p14="http://schemas.microsoft.com/office/powerpoint/2010/main" val="79212374"/>
              </p:ext>
            </p:extLst>
          </p:nvPr>
        </p:nvGraphicFramePr>
        <p:xfrm>
          <a:off x="0" y="1"/>
          <a:ext cx="12191999" cy="6857999"/>
        </p:xfrm>
        <a:graphic>
          <a:graphicData uri="http://schemas.openxmlformats.org/drawingml/2006/table">
            <a:tbl>
              <a:tblPr firstRow="1" firstCol="1" bandRow="1">
                <a:tableStyleId>{5C22544A-7EE6-4342-B048-85BDC9FD1C3A}</a:tableStyleId>
              </a:tblPr>
              <a:tblGrid>
                <a:gridCol w="2979725">
                  <a:extLst>
                    <a:ext uri="{9D8B030D-6E8A-4147-A177-3AD203B41FA5}">
                      <a16:colId xmlns:a16="http://schemas.microsoft.com/office/drawing/2014/main" xmlns="" val="2121655525"/>
                    </a:ext>
                  </a:extLst>
                </a:gridCol>
                <a:gridCol w="2982163">
                  <a:extLst>
                    <a:ext uri="{9D8B030D-6E8A-4147-A177-3AD203B41FA5}">
                      <a16:colId xmlns:a16="http://schemas.microsoft.com/office/drawing/2014/main" xmlns="" val="2250804690"/>
                    </a:ext>
                  </a:extLst>
                </a:gridCol>
                <a:gridCol w="2982163">
                  <a:extLst>
                    <a:ext uri="{9D8B030D-6E8A-4147-A177-3AD203B41FA5}">
                      <a16:colId xmlns:a16="http://schemas.microsoft.com/office/drawing/2014/main" xmlns="" val="3101640996"/>
                    </a:ext>
                  </a:extLst>
                </a:gridCol>
                <a:gridCol w="3247948">
                  <a:extLst>
                    <a:ext uri="{9D8B030D-6E8A-4147-A177-3AD203B41FA5}">
                      <a16:colId xmlns:a16="http://schemas.microsoft.com/office/drawing/2014/main" xmlns="" val="179922291"/>
                    </a:ext>
                  </a:extLst>
                </a:gridCol>
              </a:tblGrid>
              <a:tr h="1313455">
                <a:tc>
                  <a:txBody>
                    <a:bodyPr/>
                    <a:lstStyle/>
                    <a:p>
                      <a:pPr algn="ctr">
                        <a:lnSpc>
                          <a:spcPts val="1300"/>
                        </a:lnSpc>
                        <a:spcBef>
                          <a:spcPts val="600"/>
                        </a:spcBef>
                        <a:spcAft>
                          <a:spcPts val="600"/>
                        </a:spcAft>
                      </a:pPr>
                      <a:endParaRPr lang="en-AU" sz="1800" dirty="0">
                        <a:solidFill>
                          <a:schemeClr val="tx1"/>
                        </a:solidFill>
                        <a:effectLst/>
                      </a:endParaRPr>
                    </a:p>
                    <a:p>
                      <a:pPr algn="ctr">
                        <a:lnSpc>
                          <a:spcPts val="1300"/>
                        </a:lnSpc>
                        <a:spcBef>
                          <a:spcPts val="600"/>
                        </a:spcBef>
                        <a:spcAft>
                          <a:spcPts val="600"/>
                        </a:spcAft>
                      </a:pPr>
                      <a:r>
                        <a:rPr lang="en-AU" sz="2000" dirty="0">
                          <a:solidFill>
                            <a:schemeClr val="tx1"/>
                          </a:solidFill>
                          <a:effectLst/>
                        </a:rPr>
                        <a:t>MONGOLIA</a:t>
                      </a:r>
                      <a:endParaRPr lang="x-none" sz="2000" dirty="0">
                        <a:solidFill>
                          <a:schemeClr val="tx1"/>
                        </a:solidFill>
                        <a:effectLst/>
                      </a:endParaRPr>
                    </a:p>
                    <a:p>
                      <a:pPr algn="ctr">
                        <a:lnSpc>
                          <a:spcPts val="1300"/>
                        </a:lnSpc>
                        <a:spcBef>
                          <a:spcPts val="600"/>
                        </a:spcBef>
                        <a:spcAft>
                          <a:spcPts val="600"/>
                        </a:spcAft>
                      </a:pPr>
                      <a:r>
                        <a:rPr lang="en-AU" sz="2000" dirty="0">
                          <a:solidFill>
                            <a:schemeClr val="tx1"/>
                          </a:solidFill>
                          <a:effectLst/>
                        </a:rPr>
                        <a:t>Air pollution mapping project</a:t>
                      </a:r>
                    </a:p>
                  </a:txBody>
                  <a:tcPr marL="68580" marR="68580" marT="0" marB="0">
                    <a:solidFill>
                      <a:srgbClr val="00B0F0"/>
                    </a:solidFill>
                  </a:tcPr>
                </a:tc>
                <a:tc>
                  <a:txBody>
                    <a:bodyPr/>
                    <a:lstStyle/>
                    <a:p>
                      <a:pPr algn="ctr">
                        <a:lnSpc>
                          <a:spcPts val="1300"/>
                        </a:lnSpc>
                        <a:spcBef>
                          <a:spcPts val="600"/>
                        </a:spcBef>
                        <a:spcAft>
                          <a:spcPts val="600"/>
                        </a:spcAft>
                      </a:pPr>
                      <a:endParaRPr lang="en-AU" sz="1800" dirty="0">
                        <a:solidFill>
                          <a:schemeClr val="tx1"/>
                        </a:solidFill>
                        <a:effectLst/>
                      </a:endParaRPr>
                    </a:p>
                    <a:p>
                      <a:pPr algn="ctr">
                        <a:lnSpc>
                          <a:spcPts val="1300"/>
                        </a:lnSpc>
                        <a:spcBef>
                          <a:spcPts val="600"/>
                        </a:spcBef>
                        <a:spcAft>
                          <a:spcPts val="600"/>
                        </a:spcAft>
                      </a:pPr>
                      <a:r>
                        <a:rPr lang="en-AU" sz="2000" dirty="0">
                          <a:solidFill>
                            <a:schemeClr val="tx1"/>
                          </a:solidFill>
                          <a:effectLst/>
                        </a:rPr>
                        <a:t>PHILIPPINES</a:t>
                      </a:r>
                      <a:endParaRPr lang="x-none" sz="2000" dirty="0">
                        <a:solidFill>
                          <a:schemeClr val="tx1"/>
                        </a:solidFill>
                        <a:effectLst/>
                      </a:endParaRPr>
                    </a:p>
                    <a:p>
                      <a:pPr algn="ctr">
                        <a:lnSpc>
                          <a:spcPts val="1300"/>
                        </a:lnSpc>
                        <a:spcBef>
                          <a:spcPts val="600"/>
                        </a:spcBef>
                        <a:spcAft>
                          <a:spcPts val="600"/>
                        </a:spcAft>
                      </a:pPr>
                      <a:r>
                        <a:rPr lang="en-AU" sz="2000" dirty="0">
                          <a:solidFill>
                            <a:schemeClr val="tx1"/>
                          </a:solidFill>
                          <a:effectLst/>
                        </a:rPr>
                        <a:t>Minors </a:t>
                      </a:r>
                      <a:r>
                        <a:rPr lang="en-AU" sz="2000" dirty="0" err="1">
                          <a:solidFill>
                            <a:schemeClr val="tx1"/>
                          </a:solidFill>
                          <a:effectLst/>
                        </a:rPr>
                        <a:t>Oposa</a:t>
                      </a:r>
                      <a:r>
                        <a:rPr lang="en-AU" sz="2000" dirty="0">
                          <a:solidFill>
                            <a:schemeClr val="tx1"/>
                          </a:solidFill>
                          <a:effectLst/>
                        </a:rPr>
                        <a:t> v </a:t>
                      </a:r>
                      <a:r>
                        <a:rPr lang="en-AU" sz="2000" dirty="0" err="1">
                          <a:solidFill>
                            <a:schemeClr val="tx1"/>
                          </a:solidFill>
                          <a:effectLst/>
                        </a:rPr>
                        <a:t>Factoran</a:t>
                      </a:r>
                      <a:r>
                        <a:rPr lang="en-AU" sz="1800" dirty="0">
                          <a:solidFill>
                            <a:schemeClr val="tx1"/>
                          </a:solidFill>
                          <a:effectLst/>
                        </a:rPr>
                        <a:t> </a:t>
                      </a:r>
                      <a:endParaRPr lang="x-none" sz="1800" dirty="0">
                        <a:solidFill>
                          <a:schemeClr val="tx1"/>
                        </a:solidFill>
                        <a:effectLst/>
                      </a:endParaRPr>
                    </a:p>
                    <a:p>
                      <a:endParaRPr lang="en-AU" sz="1600" b="0" kern="1200" dirty="0">
                        <a:solidFill>
                          <a:schemeClr val="lt1"/>
                        </a:solidFill>
                        <a:effectLst/>
                        <a:latin typeface="+mn-lt"/>
                        <a:ea typeface="+mn-ea"/>
                        <a:cs typeface="+mn-cs"/>
                      </a:endParaRPr>
                    </a:p>
                  </a:txBody>
                  <a:tcPr marL="68580" marR="68580" marT="0" marB="0">
                    <a:solidFill>
                      <a:srgbClr val="00B0F0"/>
                    </a:solidFill>
                  </a:tcPr>
                </a:tc>
                <a:tc>
                  <a:txBody>
                    <a:bodyPr/>
                    <a:lstStyle/>
                    <a:p>
                      <a:pPr algn="ctr">
                        <a:lnSpc>
                          <a:spcPts val="1300"/>
                        </a:lnSpc>
                        <a:spcBef>
                          <a:spcPts val="600"/>
                        </a:spcBef>
                        <a:spcAft>
                          <a:spcPts val="600"/>
                        </a:spcAft>
                      </a:pPr>
                      <a:endParaRPr lang="en-AU" sz="1800" dirty="0">
                        <a:solidFill>
                          <a:schemeClr val="tx1"/>
                        </a:solidFill>
                        <a:effectLst/>
                      </a:endParaRPr>
                    </a:p>
                    <a:p>
                      <a:pPr algn="ctr">
                        <a:lnSpc>
                          <a:spcPts val="1300"/>
                        </a:lnSpc>
                        <a:spcBef>
                          <a:spcPts val="600"/>
                        </a:spcBef>
                        <a:spcAft>
                          <a:spcPts val="600"/>
                        </a:spcAft>
                      </a:pPr>
                      <a:r>
                        <a:rPr lang="en-AU" sz="2000" dirty="0">
                          <a:solidFill>
                            <a:schemeClr val="tx1"/>
                          </a:solidFill>
                          <a:effectLst/>
                        </a:rPr>
                        <a:t>THAILAND</a:t>
                      </a:r>
                      <a:endParaRPr lang="x-none" sz="2000" dirty="0">
                        <a:solidFill>
                          <a:schemeClr val="tx1"/>
                        </a:solidFill>
                        <a:effectLst/>
                      </a:endParaRPr>
                    </a:p>
                    <a:p>
                      <a:pPr algn="ctr">
                        <a:lnSpc>
                          <a:spcPts val="1300"/>
                        </a:lnSpc>
                        <a:spcBef>
                          <a:spcPts val="600"/>
                        </a:spcBef>
                        <a:spcAft>
                          <a:spcPts val="600"/>
                        </a:spcAft>
                      </a:pPr>
                      <a:r>
                        <a:rPr lang="en-AU" sz="2000" dirty="0" err="1">
                          <a:solidFill>
                            <a:schemeClr val="tx1"/>
                          </a:solidFill>
                          <a:effectLst/>
                        </a:rPr>
                        <a:t>Klity</a:t>
                      </a:r>
                      <a:r>
                        <a:rPr lang="en-AU" sz="2000" dirty="0">
                          <a:solidFill>
                            <a:schemeClr val="tx1"/>
                          </a:solidFill>
                          <a:effectLst/>
                        </a:rPr>
                        <a:t> Creek litigation</a:t>
                      </a:r>
                      <a:endParaRPr lang="x-none" sz="2000" dirty="0">
                        <a:solidFill>
                          <a:schemeClr val="tx1"/>
                        </a:solidFill>
                        <a:effectLst/>
                      </a:endParaRPr>
                    </a:p>
                    <a:p>
                      <a:endParaRPr lang="en-AU" sz="1600" b="0" kern="1200" dirty="0">
                        <a:solidFill>
                          <a:schemeClr val="lt1"/>
                        </a:solidFill>
                        <a:effectLst/>
                        <a:latin typeface="+mn-lt"/>
                        <a:ea typeface="+mn-ea"/>
                        <a:cs typeface="+mn-cs"/>
                      </a:endParaRPr>
                    </a:p>
                  </a:txBody>
                  <a:tcPr marL="68580" marR="68580" marT="0" marB="0">
                    <a:solidFill>
                      <a:srgbClr val="00B0F0"/>
                    </a:solidFill>
                  </a:tcPr>
                </a:tc>
                <a:tc>
                  <a:txBody>
                    <a:bodyPr/>
                    <a:lstStyle/>
                    <a:p>
                      <a:pPr algn="ctr">
                        <a:lnSpc>
                          <a:spcPts val="1300"/>
                        </a:lnSpc>
                        <a:spcBef>
                          <a:spcPts val="600"/>
                        </a:spcBef>
                        <a:spcAft>
                          <a:spcPts val="600"/>
                        </a:spcAft>
                      </a:pPr>
                      <a:endParaRPr lang="en-AU" sz="1800" dirty="0">
                        <a:solidFill>
                          <a:schemeClr val="tx1"/>
                        </a:solidFill>
                        <a:effectLst/>
                      </a:endParaRPr>
                    </a:p>
                    <a:p>
                      <a:pPr algn="ctr">
                        <a:lnSpc>
                          <a:spcPts val="1300"/>
                        </a:lnSpc>
                        <a:spcBef>
                          <a:spcPts val="600"/>
                        </a:spcBef>
                        <a:spcAft>
                          <a:spcPts val="600"/>
                        </a:spcAft>
                      </a:pPr>
                      <a:r>
                        <a:rPr lang="en-AU" sz="2000" dirty="0">
                          <a:solidFill>
                            <a:schemeClr val="tx1"/>
                          </a:solidFill>
                          <a:effectLst/>
                        </a:rPr>
                        <a:t>VANUATU</a:t>
                      </a:r>
                      <a:endParaRPr lang="x-none" sz="2000" dirty="0">
                        <a:solidFill>
                          <a:schemeClr val="tx1"/>
                        </a:solidFill>
                        <a:effectLst/>
                      </a:endParaRPr>
                    </a:p>
                    <a:p>
                      <a:pPr algn="ctr">
                        <a:lnSpc>
                          <a:spcPts val="1300"/>
                        </a:lnSpc>
                        <a:spcBef>
                          <a:spcPts val="600"/>
                        </a:spcBef>
                        <a:spcAft>
                          <a:spcPts val="600"/>
                        </a:spcAft>
                      </a:pPr>
                      <a:r>
                        <a:rPr lang="en-AU" sz="2000" dirty="0">
                          <a:solidFill>
                            <a:schemeClr val="tx1"/>
                          </a:solidFill>
                          <a:effectLst/>
                        </a:rPr>
                        <a:t>International Court of Justice Advisory Opinion</a:t>
                      </a:r>
                      <a:endParaRPr lang="x-none" sz="2000" dirty="0">
                        <a:solidFill>
                          <a:schemeClr val="tx1"/>
                        </a:solidFill>
                        <a:effectLst/>
                      </a:endParaRPr>
                    </a:p>
                    <a:p>
                      <a:endParaRPr lang="en-AU" sz="1600" b="0" kern="1200" dirty="0">
                        <a:solidFill>
                          <a:schemeClr val="lt1"/>
                        </a:solidFill>
                        <a:effectLst/>
                        <a:latin typeface="+mn-lt"/>
                        <a:ea typeface="+mn-ea"/>
                        <a:cs typeface="+mn-cs"/>
                      </a:endParaRPr>
                    </a:p>
                  </a:txBody>
                  <a:tcPr marL="68580" marR="68580" marT="0" marB="0">
                    <a:solidFill>
                      <a:srgbClr val="00B0F0"/>
                    </a:solidFill>
                  </a:tcPr>
                </a:tc>
                <a:extLst>
                  <a:ext uri="{0D108BD9-81ED-4DB2-BD59-A6C34878D82A}">
                    <a16:rowId xmlns:a16="http://schemas.microsoft.com/office/drawing/2014/main" xmlns="" val="3512046545"/>
                  </a:ext>
                </a:extLst>
              </a:tr>
              <a:tr h="5544544">
                <a:tc>
                  <a:txBody>
                    <a:bodyPr/>
                    <a:lstStyle/>
                    <a:p>
                      <a:endParaRPr lang="en-AU" sz="1600" b="0" kern="1200" dirty="0">
                        <a:solidFill>
                          <a:schemeClr val="lt1"/>
                        </a:solidFill>
                        <a:effectLst/>
                        <a:latin typeface="+mn-lt"/>
                        <a:ea typeface="+mn-ea"/>
                        <a:cs typeface="+mn-cs"/>
                      </a:endParaRPr>
                    </a:p>
                    <a:p>
                      <a:r>
                        <a:rPr lang="en-AU" sz="1600" b="0" kern="1200" dirty="0" err="1">
                          <a:solidFill>
                            <a:schemeClr val="lt1"/>
                          </a:solidFill>
                          <a:effectLst/>
                          <a:latin typeface="+mn-lt"/>
                          <a:ea typeface="+mn-ea"/>
                          <a:cs typeface="+mn-cs"/>
                        </a:rPr>
                        <a:t>YouCAN</a:t>
                      </a:r>
                      <a:r>
                        <a:rPr lang="en-AU" sz="1600" b="0" kern="1200" dirty="0">
                          <a:solidFill>
                            <a:schemeClr val="lt1"/>
                          </a:solidFill>
                          <a:effectLst/>
                          <a:latin typeface="+mn-lt"/>
                          <a:ea typeface="+mn-ea"/>
                          <a:cs typeface="+mn-cs"/>
                        </a:rPr>
                        <a:t> is a “Youth for Clean Air” programme started by UNICEF, the Scout Association of Mongolia (</a:t>
                      </a:r>
                      <a:r>
                        <a:rPr lang="en-AU" sz="1600" b="0" kern="1200" dirty="0" err="1">
                          <a:solidFill>
                            <a:schemeClr val="lt1"/>
                          </a:solidFill>
                          <a:effectLst/>
                          <a:latin typeface="+mn-lt"/>
                          <a:ea typeface="+mn-ea"/>
                          <a:cs typeface="+mn-cs"/>
                        </a:rPr>
                        <a:t>Mongolyn</a:t>
                      </a:r>
                      <a:r>
                        <a:rPr lang="en-AU" sz="1600" b="0" kern="1200" dirty="0">
                          <a:solidFill>
                            <a:schemeClr val="lt1"/>
                          </a:solidFill>
                          <a:effectLst/>
                          <a:latin typeface="+mn-lt"/>
                          <a:ea typeface="+mn-ea"/>
                          <a:cs typeface="+mn-cs"/>
                        </a:rPr>
                        <a:t> </a:t>
                      </a:r>
                      <a:r>
                        <a:rPr lang="en-AU" sz="1600" b="0" kern="1200" dirty="0" err="1">
                          <a:solidFill>
                            <a:schemeClr val="lt1"/>
                          </a:solidFill>
                          <a:effectLst/>
                          <a:latin typeface="+mn-lt"/>
                          <a:ea typeface="+mn-ea"/>
                          <a:cs typeface="+mn-cs"/>
                        </a:rPr>
                        <a:t>Skautyn</a:t>
                      </a:r>
                      <a:r>
                        <a:rPr lang="en-AU" sz="1600" b="0" kern="1200" dirty="0">
                          <a:solidFill>
                            <a:schemeClr val="lt1"/>
                          </a:solidFill>
                          <a:effectLst/>
                          <a:latin typeface="+mn-lt"/>
                          <a:ea typeface="+mn-ea"/>
                          <a:cs typeface="+mn-cs"/>
                        </a:rPr>
                        <a:t> </a:t>
                      </a:r>
                      <a:r>
                        <a:rPr lang="en-AU" sz="1600" b="0" kern="1200" dirty="0" err="1">
                          <a:solidFill>
                            <a:schemeClr val="lt1"/>
                          </a:solidFill>
                          <a:effectLst/>
                          <a:latin typeface="+mn-lt"/>
                          <a:ea typeface="+mn-ea"/>
                          <a:cs typeface="+mn-cs"/>
                        </a:rPr>
                        <a:t>Kholboo</a:t>
                      </a:r>
                      <a:r>
                        <a:rPr lang="en-AU" sz="1600" b="0" kern="1200" dirty="0">
                          <a:solidFill>
                            <a:schemeClr val="lt1"/>
                          </a:solidFill>
                          <a:effectLst/>
                          <a:latin typeface="+mn-lt"/>
                          <a:ea typeface="+mn-ea"/>
                          <a:cs typeface="+mn-cs"/>
                        </a:rPr>
                        <a:t>) and the Mongolian Government.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programme supports young people to conduct air quality monitoring and share information to reduce the risks of air pollution in Mongolia. </a:t>
                      </a:r>
                      <a:r>
                        <a:rPr lang="en-AU" sz="1600" b="0" kern="1200" dirty="0" err="1">
                          <a:solidFill>
                            <a:schemeClr val="lt1"/>
                          </a:solidFill>
                          <a:effectLst/>
                          <a:latin typeface="+mn-lt"/>
                          <a:ea typeface="+mn-ea"/>
                          <a:cs typeface="+mn-cs"/>
                        </a:rPr>
                        <a:t>YouCAN</a:t>
                      </a:r>
                      <a:r>
                        <a:rPr lang="en-AU" sz="1600" b="0" kern="1200" dirty="0">
                          <a:solidFill>
                            <a:schemeClr val="lt1"/>
                          </a:solidFill>
                          <a:effectLst/>
                          <a:latin typeface="+mn-lt"/>
                          <a:ea typeface="+mn-ea"/>
                          <a:cs typeface="+mn-cs"/>
                        </a:rPr>
                        <a:t> also provides training to young people to help them understand air pollution data.</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It also acts as a youth platform for advocacy on climate change issues. </a:t>
                      </a:r>
                      <a:r>
                        <a:rPr lang="en-AU" sz="1600" b="0" kern="1200" dirty="0" err="1">
                          <a:solidFill>
                            <a:schemeClr val="lt1"/>
                          </a:solidFill>
                          <a:effectLst/>
                          <a:latin typeface="+mn-lt"/>
                          <a:ea typeface="+mn-ea"/>
                          <a:cs typeface="+mn-cs"/>
                        </a:rPr>
                        <a:t>YouCAN</a:t>
                      </a:r>
                      <a:r>
                        <a:rPr lang="en-AU" sz="1600" b="0" kern="1200" dirty="0">
                          <a:solidFill>
                            <a:schemeClr val="lt1"/>
                          </a:solidFill>
                          <a:effectLst/>
                          <a:latin typeface="+mn-lt"/>
                          <a:ea typeface="+mn-ea"/>
                          <a:cs typeface="+mn-cs"/>
                        </a:rPr>
                        <a:t> supports a ‘Teen Parliament’ which engages with the Mongolian Parliament. </a:t>
                      </a:r>
                      <a:endParaRPr lang="x-none" sz="1600" b="0" kern="1200" dirty="0">
                        <a:solidFill>
                          <a:schemeClr val="lt1"/>
                        </a:solidFill>
                        <a:effectLst/>
                        <a:latin typeface="+mn-lt"/>
                        <a:ea typeface="+mn-ea"/>
                        <a:cs typeface="+mn-cs"/>
                      </a:endParaRPr>
                    </a:p>
                    <a:p>
                      <a:endParaRPr lang="x-none" sz="1600" b="0" kern="1200" dirty="0">
                        <a:solidFill>
                          <a:schemeClr val="lt1"/>
                        </a:solidFill>
                        <a:effectLst/>
                        <a:latin typeface="+mn-lt"/>
                        <a:ea typeface="+mn-ea"/>
                        <a:cs typeface="+mn-cs"/>
                      </a:endParaRPr>
                    </a:p>
                  </a:txBody>
                  <a:tcPr marL="68580" marR="68580" marT="0" marB="0">
                    <a:solidFill>
                      <a:srgbClr val="00B0F0"/>
                    </a:solidFill>
                  </a:tcPr>
                </a:tc>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This was a lawsuit to prevent the destruction of rainforests. The claim was based on the Constitution of the Philippines, which says there is a right to a “balanced and healthful ecology in accord with the rhythm and harmony of nature”.</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Court said that this environmental right is fundamental and that every generation has a responsibility to future generations.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This case was the first in the world to recognise the rights of children to a healthy environment. </a:t>
                      </a:r>
                      <a:endParaRPr lang="x-none" sz="1600" b="0" kern="1200" dirty="0">
                        <a:solidFill>
                          <a:schemeClr val="lt1"/>
                        </a:solidFill>
                        <a:effectLst/>
                        <a:latin typeface="+mn-lt"/>
                        <a:ea typeface="+mn-ea"/>
                        <a:cs typeface="+mn-cs"/>
                      </a:endParaRPr>
                    </a:p>
                    <a:p>
                      <a:pPr>
                        <a:lnSpc>
                          <a:spcPts val="1300"/>
                        </a:lnSpc>
                        <a:spcBef>
                          <a:spcPts val="600"/>
                        </a:spcBef>
                        <a:spcAft>
                          <a:spcPts val="600"/>
                        </a:spcAft>
                      </a:pPr>
                      <a:r>
                        <a:rPr lang="en-AU" sz="1800" dirty="0">
                          <a:effectLst/>
                        </a:rPr>
                        <a:t> </a:t>
                      </a:r>
                      <a:endParaRPr lang="x-none" sz="1800" dirty="0">
                        <a:solidFill>
                          <a:srgbClr val="434244"/>
                        </a:solidFill>
                        <a:effectLst/>
                        <a:latin typeface="Arial" panose="020B0604020202020204" pitchFamily="34" charset="0"/>
                        <a:ea typeface="SimSun" panose="02010600030101010101" pitchFamily="2" charset="-122"/>
                        <a:cs typeface="Times New Roman" panose="02020603050405020304" pitchFamily="18" charset="0"/>
                      </a:endParaRPr>
                    </a:p>
                  </a:txBody>
                  <a:tcPr marL="68580" marR="68580" marT="0" marB="0">
                    <a:solidFill>
                      <a:srgbClr val="00B0F0"/>
                    </a:solidFill>
                  </a:tcPr>
                </a:tc>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Villagers in Lower </a:t>
                      </a:r>
                      <a:r>
                        <a:rPr lang="en-AU" sz="1600" b="0" kern="1200" dirty="0" err="1">
                          <a:solidFill>
                            <a:schemeClr val="lt1"/>
                          </a:solidFill>
                          <a:effectLst/>
                          <a:latin typeface="+mn-lt"/>
                          <a:ea typeface="+mn-ea"/>
                          <a:cs typeface="+mn-cs"/>
                        </a:rPr>
                        <a:t>Klity</a:t>
                      </a:r>
                      <a:r>
                        <a:rPr lang="en-AU" sz="1600" b="0" kern="1200" dirty="0">
                          <a:solidFill>
                            <a:schemeClr val="lt1"/>
                          </a:solidFill>
                          <a:effectLst/>
                          <a:latin typeface="+mn-lt"/>
                          <a:ea typeface="+mn-ea"/>
                          <a:cs typeface="+mn-cs"/>
                        </a:rPr>
                        <a:t> Village brought 2 lawsuits against the Department of Pollution Control and a lead company, for pollution of a local waterway.</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Supreme Court decided that the villagers’ rights to benefit from nature, and their rights to living in a healthy environment, had been violated.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Supreme Court decided that the lead company owed money to the villagers and that the government failed to stop pollution that caused harm.</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children involved also advocate at the Mekong Youth Assembly.</a:t>
                      </a:r>
                      <a:endParaRPr lang="x-none" sz="1600" b="0" kern="1200" dirty="0">
                        <a:solidFill>
                          <a:schemeClr val="lt1"/>
                        </a:solidFill>
                        <a:effectLst/>
                        <a:latin typeface="+mn-lt"/>
                        <a:ea typeface="+mn-ea"/>
                        <a:cs typeface="+mn-cs"/>
                      </a:endParaRPr>
                    </a:p>
                    <a:p>
                      <a:endParaRPr lang="x-none" sz="1600" b="0" kern="1200" dirty="0">
                        <a:solidFill>
                          <a:schemeClr val="lt1"/>
                        </a:solidFill>
                        <a:effectLst/>
                        <a:latin typeface="+mn-lt"/>
                        <a:ea typeface="+mn-ea"/>
                        <a:cs typeface="+mn-cs"/>
                      </a:endParaRPr>
                    </a:p>
                  </a:txBody>
                  <a:tcPr marL="68580" marR="68580" marT="0" marB="0">
                    <a:solidFill>
                      <a:srgbClr val="00B0F0"/>
                    </a:solidFill>
                  </a:tcPr>
                </a:tc>
                <a:tc>
                  <a:txBody>
                    <a:bodyPr/>
                    <a:lstStyle/>
                    <a:p>
                      <a:endParaRPr lang="en-AU"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Pacific Islands Students Fighting Climate Change is a student organisation. They are campaigning for a global court (called the International Court of Justice) to give an Advisory Opinion that will decide a legal question about climate change and the human rights of present and future generations. </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An Advisory Opinion would provide an important legal basis for action on climate change around the world, including as information for legal cases in international and domestic courts.</a:t>
                      </a:r>
                      <a:endParaRPr lang="x-none" sz="1600" b="0" kern="1200" dirty="0">
                        <a:solidFill>
                          <a:schemeClr val="lt1"/>
                        </a:solidFill>
                        <a:effectLst/>
                        <a:latin typeface="+mn-lt"/>
                        <a:ea typeface="+mn-ea"/>
                        <a:cs typeface="+mn-cs"/>
                      </a:endParaRPr>
                    </a:p>
                    <a:p>
                      <a:r>
                        <a:rPr lang="en-AU" sz="1600" b="0" kern="1200" dirty="0">
                          <a:solidFill>
                            <a:schemeClr val="lt1"/>
                          </a:solidFill>
                          <a:effectLst/>
                          <a:latin typeface="+mn-lt"/>
                          <a:ea typeface="+mn-ea"/>
                          <a:cs typeface="+mn-cs"/>
                        </a:rPr>
                        <a:t>The group includes young people from different countries, including law students.</a:t>
                      </a:r>
                      <a:endParaRPr lang="x-none" sz="1600" b="0" kern="1200" dirty="0">
                        <a:solidFill>
                          <a:schemeClr val="lt1"/>
                        </a:solidFill>
                        <a:effectLst/>
                        <a:latin typeface="+mn-lt"/>
                        <a:ea typeface="+mn-ea"/>
                        <a:cs typeface="+mn-cs"/>
                      </a:endParaRPr>
                    </a:p>
                    <a:p>
                      <a:endParaRPr lang="x-none" sz="1600" b="0" kern="1200" dirty="0">
                        <a:solidFill>
                          <a:schemeClr val="lt1"/>
                        </a:solidFill>
                        <a:effectLst/>
                        <a:latin typeface="+mn-lt"/>
                        <a:ea typeface="+mn-ea"/>
                        <a:cs typeface="+mn-cs"/>
                      </a:endParaRPr>
                    </a:p>
                  </a:txBody>
                  <a:tcPr marL="68580" marR="68580" marT="0" marB="0">
                    <a:solidFill>
                      <a:srgbClr val="00B0F0"/>
                    </a:solidFill>
                  </a:tcPr>
                </a:tc>
                <a:extLst>
                  <a:ext uri="{0D108BD9-81ED-4DB2-BD59-A6C34878D82A}">
                    <a16:rowId xmlns:a16="http://schemas.microsoft.com/office/drawing/2014/main" xmlns="" val="392598723"/>
                  </a:ext>
                </a:extLst>
              </a:tr>
            </a:tbl>
          </a:graphicData>
        </a:graphic>
      </p:graphicFrame>
    </p:spTree>
    <p:extLst>
      <p:ext uri="{BB962C8B-B14F-4D97-AF65-F5344CB8AC3E}">
        <p14:creationId xmlns:p14="http://schemas.microsoft.com/office/powerpoint/2010/main" val="25866040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76B0678-421D-487B-8236-2AD27AA67BFF}"/>
              </a:ext>
            </a:extLst>
          </p:cNvPr>
          <p:cNvSpPr>
            <a:spLocks noGrp="1"/>
          </p:cNvSpPr>
          <p:nvPr>
            <p:ph type="body" idx="26"/>
          </p:nvPr>
        </p:nvSpPr>
        <p:spPr/>
        <p:txBody>
          <a:bodyPr/>
          <a:lstStyle/>
          <a:p>
            <a:r>
              <a:rPr lang="en-AU" dirty="0">
                <a:solidFill>
                  <a:srgbClr val="00B0F0"/>
                </a:solidFill>
              </a:rPr>
              <a:t>Education</a:t>
            </a:r>
          </a:p>
        </p:txBody>
      </p:sp>
      <p:pic>
        <p:nvPicPr>
          <p:cNvPr id="19" name="Picture Placeholder 18" descr="Storytelling with solid fill">
            <a:extLst>
              <a:ext uri="{FF2B5EF4-FFF2-40B4-BE49-F238E27FC236}">
                <a16:creationId xmlns:a16="http://schemas.microsoft.com/office/drawing/2014/main" xmlns="" id="{23AC6464-12FF-4327-9C04-9D045B3FE318}"/>
              </a:ext>
            </a:extLst>
          </p:cNvPr>
          <p:cNvPicPr>
            <a:picLocks noGrp="1" noChangeAspect="1"/>
          </p:cNvPicPr>
          <p:nvPr>
            <p:ph type="pic" sz="quarter" idx="34"/>
          </p:nvPr>
        </p:nvPicPr>
        <p:blipFill>
          <a:blip r:embed="rId3">
            <a:extLst>
              <a:ext uri="{96DAC541-7B7A-43D3-8B79-37D633B846F1}">
                <asvg:svgBlip xmlns:asvg="http://schemas.microsoft.com/office/drawing/2016/SVG/main" xmlns="" r:embed="rId4"/>
              </a:ext>
            </a:extLst>
          </a:blip>
          <a:srcRect l="1143" r="1143"/>
          <a:stretch>
            <a:fillRect/>
          </a:stretch>
        </p:blipFill>
        <p:spPr/>
      </p:pic>
      <p:pic>
        <p:nvPicPr>
          <p:cNvPr id="21" name="Picture Placeholder 20" descr="Customer review with solid fill">
            <a:extLst>
              <a:ext uri="{FF2B5EF4-FFF2-40B4-BE49-F238E27FC236}">
                <a16:creationId xmlns:a16="http://schemas.microsoft.com/office/drawing/2014/main" xmlns="" id="{34721FB9-40E7-4670-A35D-437E1A0019FA}"/>
              </a:ext>
            </a:extLst>
          </p:cNvPr>
          <p:cNvPicPr>
            <a:picLocks noGrp="1" noChangeAspect="1"/>
          </p:cNvPicPr>
          <p:nvPr>
            <p:ph type="pic" sz="quarter" idx="69"/>
          </p:nvPr>
        </p:nvPicPr>
        <p:blipFill>
          <a:blip r:embed="rId5">
            <a:extLst>
              <a:ext uri="{96DAC541-7B7A-43D3-8B79-37D633B846F1}">
                <asvg:svgBlip xmlns:asvg="http://schemas.microsoft.com/office/drawing/2016/SVG/main" xmlns="" r:embed="rId6"/>
              </a:ext>
            </a:extLst>
          </a:blip>
          <a:srcRect l="1247" r="1247"/>
          <a:stretch>
            <a:fillRect/>
          </a:stretch>
        </p:blipFill>
        <p:spPr/>
      </p:pic>
      <p:pic>
        <p:nvPicPr>
          <p:cNvPr id="24" name="Picture Placeholder 23" descr="Group success with solid fill">
            <a:extLst>
              <a:ext uri="{FF2B5EF4-FFF2-40B4-BE49-F238E27FC236}">
                <a16:creationId xmlns:a16="http://schemas.microsoft.com/office/drawing/2014/main" xmlns="" id="{D60351C9-37E0-4A16-A214-84189DE2842D}"/>
              </a:ext>
            </a:extLst>
          </p:cNvPr>
          <p:cNvPicPr>
            <a:picLocks noGrp="1" noChangeAspect="1"/>
          </p:cNvPicPr>
          <p:nvPr>
            <p:ph type="pic" sz="quarter" idx="70"/>
          </p:nvPr>
        </p:nvPicPr>
        <p:blipFill>
          <a:blip r:embed="rId7">
            <a:extLst>
              <a:ext uri="{96DAC541-7B7A-43D3-8B79-37D633B846F1}">
                <asvg:svgBlip xmlns:asvg="http://schemas.microsoft.com/office/drawing/2016/SVG/main" xmlns="" r:embed="rId8"/>
              </a:ext>
            </a:extLst>
          </a:blip>
          <a:srcRect l="1247" r="1247"/>
          <a:stretch>
            <a:fillRect/>
          </a:stretch>
        </p:blipFill>
        <p:spPr/>
      </p:pic>
      <p:pic>
        <p:nvPicPr>
          <p:cNvPr id="26" name="Picture Placeholder 25" descr="Care with solid fill">
            <a:extLst>
              <a:ext uri="{FF2B5EF4-FFF2-40B4-BE49-F238E27FC236}">
                <a16:creationId xmlns:a16="http://schemas.microsoft.com/office/drawing/2014/main" xmlns="" id="{C53E59AD-E385-4318-8D6C-4B8ABC70FD36}"/>
              </a:ext>
            </a:extLst>
          </p:cNvPr>
          <p:cNvPicPr>
            <a:picLocks noGrp="1" noChangeAspect="1"/>
          </p:cNvPicPr>
          <p:nvPr>
            <p:ph type="pic" sz="quarter" idx="71"/>
          </p:nvPr>
        </p:nvPicPr>
        <p:blipFill>
          <a:blip r:embed="rId9">
            <a:extLst>
              <a:ext uri="{96DAC541-7B7A-43D3-8B79-37D633B846F1}">
                <asvg:svgBlip xmlns:asvg="http://schemas.microsoft.com/office/drawing/2016/SVG/main" xmlns="" r:embed="rId10"/>
              </a:ext>
            </a:extLst>
          </a:blip>
          <a:srcRect l="1143" r="1143"/>
          <a:stretch>
            <a:fillRect/>
          </a:stretch>
        </p:blipFill>
        <p:spPr/>
      </p:pic>
      <p:sp>
        <p:nvSpPr>
          <p:cNvPr id="9" name="Text Placeholder 8">
            <a:extLst>
              <a:ext uri="{FF2B5EF4-FFF2-40B4-BE49-F238E27FC236}">
                <a16:creationId xmlns:a16="http://schemas.microsoft.com/office/drawing/2014/main" xmlns="" id="{F6988393-2348-4082-B120-BF58A6E142D8}"/>
              </a:ext>
            </a:extLst>
          </p:cNvPr>
          <p:cNvSpPr>
            <a:spLocks noGrp="1"/>
          </p:cNvSpPr>
          <p:nvPr>
            <p:ph type="body" idx="73"/>
          </p:nvPr>
        </p:nvSpPr>
        <p:spPr/>
        <p:txBody>
          <a:bodyPr/>
          <a:lstStyle/>
          <a:p>
            <a:r>
              <a:rPr lang="en-AU" dirty="0">
                <a:solidFill>
                  <a:srgbClr val="00B0F0"/>
                </a:solidFill>
              </a:rPr>
              <a:t>Expression </a:t>
            </a:r>
          </a:p>
        </p:txBody>
      </p:sp>
      <p:sp>
        <p:nvSpPr>
          <p:cNvPr id="11" name="Text Placeholder 10">
            <a:extLst>
              <a:ext uri="{FF2B5EF4-FFF2-40B4-BE49-F238E27FC236}">
                <a16:creationId xmlns:a16="http://schemas.microsoft.com/office/drawing/2014/main" xmlns="" id="{4C1B6843-D489-452A-ADCF-3213217CF5BD}"/>
              </a:ext>
            </a:extLst>
          </p:cNvPr>
          <p:cNvSpPr>
            <a:spLocks noGrp="1"/>
          </p:cNvSpPr>
          <p:nvPr>
            <p:ph type="body" idx="75"/>
          </p:nvPr>
        </p:nvSpPr>
        <p:spPr/>
        <p:txBody>
          <a:bodyPr/>
          <a:lstStyle/>
          <a:p>
            <a:r>
              <a:rPr lang="en-AU" dirty="0">
                <a:solidFill>
                  <a:srgbClr val="00B0F0"/>
                </a:solidFill>
              </a:rPr>
              <a:t>remedy</a:t>
            </a:r>
          </a:p>
        </p:txBody>
      </p:sp>
      <p:sp>
        <p:nvSpPr>
          <p:cNvPr id="13" name="Text Placeholder 12">
            <a:extLst>
              <a:ext uri="{FF2B5EF4-FFF2-40B4-BE49-F238E27FC236}">
                <a16:creationId xmlns:a16="http://schemas.microsoft.com/office/drawing/2014/main" xmlns="" id="{85F3790D-FD4E-437F-AD01-D78A99BAF0DA}"/>
              </a:ext>
            </a:extLst>
          </p:cNvPr>
          <p:cNvSpPr>
            <a:spLocks noGrp="1"/>
          </p:cNvSpPr>
          <p:nvPr>
            <p:ph type="body" idx="77"/>
          </p:nvPr>
        </p:nvSpPr>
        <p:spPr/>
        <p:txBody>
          <a:bodyPr/>
          <a:lstStyle/>
          <a:p>
            <a:r>
              <a:rPr lang="en-AU" dirty="0">
                <a:solidFill>
                  <a:srgbClr val="00B0F0"/>
                </a:solidFill>
              </a:rPr>
              <a:t>safety</a:t>
            </a:r>
          </a:p>
        </p:txBody>
      </p:sp>
      <p:sp>
        <p:nvSpPr>
          <p:cNvPr id="15" name="Text Placeholder 14">
            <a:extLst>
              <a:ext uri="{FF2B5EF4-FFF2-40B4-BE49-F238E27FC236}">
                <a16:creationId xmlns:a16="http://schemas.microsoft.com/office/drawing/2014/main" xmlns="" id="{67AA6029-1549-4864-AF52-CD52ED410BEC}"/>
              </a:ext>
            </a:extLst>
          </p:cNvPr>
          <p:cNvSpPr>
            <a:spLocks noGrp="1"/>
          </p:cNvSpPr>
          <p:nvPr>
            <p:ph type="body" sz="quarter" idx="88"/>
          </p:nvPr>
        </p:nvSpPr>
        <p:spPr/>
        <p:txBody>
          <a:bodyPr/>
          <a:lstStyle/>
          <a:p>
            <a:pPr marL="0" indent="0">
              <a:buNone/>
            </a:pPr>
            <a:r>
              <a:rPr lang="en-AU" b="1" dirty="0">
                <a:solidFill>
                  <a:srgbClr val="00B0F0"/>
                </a:solidFill>
              </a:rPr>
              <a:t>steps to legal empowerment</a:t>
            </a:r>
          </a:p>
        </p:txBody>
      </p:sp>
      <p:sp>
        <p:nvSpPr>
          <p:cNvPr id="2" name="TextBox 1">
            <a:extLst>
              <a:ext uri="{FF2B5EF4-FFF2-40B4-BE49-F238E27FC236}">
                <a16:creationId xmlns:a16="http://schemas.microsoft.com/office/drawing/2014/main" xmlns="" id="{BB15229C-5064-4E3A-A5C1-4AD31C63CC6D}"/>
              </a:ext>
            </a:extLst>
          </p:cNvPr>
          <p:cNvSpPr txBox="1"/>
          <p:nvPr/>
        </p:nvSpPr>
        <p:spPr>
          <a:xfrm>
            <a:off x="1549320" y="4602998"/>
            <a:ext cx="1927464" cy="1323439"/>
          </a:xfrm>
          <a:prstGeom prst="rect">
            <a:avLst/>
          </a:prstGeom>
          <a:noFill/>
        </p:spPr>
        <p:txBody>
          <a:bodyPr wrap="square" rtlCol="0">
            <a:spAutoFit/>
          </a:bodyPr>
          <a:lstStyle/>
          <a:p>
            <a:r>
              <a:rPr lang="en-AU" sz="1600" dirty="0"/>
              <a:t>Education about the legal system, and children’s rights to a healthy environment.</a:t>
            </a:r>
          </a:p>
        </p:txBody>
      </p:sp>
      <p:sp>
        <p:nvSpPr>
          <p:cNvPr id="14" name="TextBox 13">
            <a:extLst>
              <a:ext uri="{FF2B5EF4-FFF2-40B4-BE49-F238E27FC236}">
                <a16:creationId xmlns:a16="http://schemas.microsoft.com/office/drawing/2014/main" xmlns="" id="{03661355-C85A-4D3A-A16D-2A61EF6A6CA5}"/>
              </a:ext>
            </a:extLst>
          </p:cNvPr>
          <p:cNvSpPr txBox="1"/>
          <p:nvPr/>
        </p:nvSpPr>
        <p:spPr>
          <a:xfrm>
            <a:off x="3850493" y="4631802"/>
            <a:ext cx="1927464" cy="1655180"/>
          </a:xfrm>
          <a:prstGeom prst="rect">
            <a:avLst/>
          </a:prstGeom>
          <a:noFill/>
        </p:spPr>
        <p:txBody>
          <a:bodyPr wrap="square" rtlCol="0">
            <a:spAutoFit/>
          </a:bodyPr>
          <a:lstStyle/>
          <a:p>
            <a:endParaRPr lang="en-AU" dirty="0"/>
          </a:p>
        </p:txBody>
      </p:sp>
      <p:sp>
        <p:nvSpPr>
          <p:cNvPr id="17" name="TextBox 16">
            <a:extLst>
              <a:ext uri="{FF2B5EF4-FFF2-40B4-BE49-F238E27FC236}">
                <a16:creationId xmlns:a16="http://schemas.microsoft.com/office/drawing/2014/main" xmlns="" id="{1223D639-3E51-4AD1-8F80-2094B6C37175}"/>
              </a:ext>
            </a:extLst>
          </p:cNvPr>
          <p:cNvSpPr txBox="1"/>
          <p:nvPr/>
        </p:nvSpPr>
        <p:spPr>
          <a:xfrm>
            <a:off x="3850493" y="4602018"/>
            <a:ext cx="1927464" cy="1323439"/>
          </a:xfrm>
          <a:prstGeom prst="rect">
            <a:avLst/>
          </a:prstGeom>
          <a:noFill/>
        </p:spPr>
        <p:txBody>
          <a:bodyPr wrap="square" rtlCol="0">
            <a:spAutoFit/>
          </a:bodyPr>
          <a:lstStyle/>
          <a:p>
            <a:r>
              <a:rPr lang="en-AU" sz="1600" dirty="0"/>
              <a:t>Free expression of views on climate change and environmental issues.</a:t>
            </a:r>
          </a:p>
        </p:txBody>
      </p:sp>
      <p:sp>
        <p:nvSpPr>
          <p:cNvPr id="18" name="TextBox 17">
            <a:extLst>
              <a:ext uri="{FF2B5EF4-FFF2-40B4-BE49-F238E27FC236}">
                <a16:creationId xmlns:a16="http://schemas.microsoft.com/office/drawing/2014/main" xmlns="" id="{CB95BEC4-7EAD-4944-83C4-1FF4B1F0A2A3}"/>
              </a:ext>
            </a:extLst>
          </p:cNvPr>
          <p:cNvSpPr txBox="1"/>
          <p:nvPr/>
        </p:nvSpPr>
        <p:spPr>
          <a:xfrm>
            <a:off x="6238694" y="4634454"/>
            <a:ext cx="1927464" cy="1323439"/>
          </a:xfrm>
          <a:prstGeom prst="rect">
            <a:avLst/>
          </a:prstGeom>
          <a:noFill/>
        </p:spPr>
        <p:txBody>
          <a:bodyPr wrap="square" rtlCol="0">
            <a:spAutoFit/>
          </a:bodyPr>
          <a:lstStyle/>
          <a:p>
            <a:r>
              <a:rPr lang="en-AU" sz="1600" dirty="0"/>
              <a:t>Access to legal and non-legal solutions to climate change and environmental issues.</a:t>
            </a:r>
          </a:p>
        </p:txBody>
      </p:sp>
      <p:sp>
        <p:nvSpPr>
          <p:cNvPr id="20" name="TextBox 19">
            <a:extLst>
              <a:ext uri="{FF2B5EF4-FFF2-40B4-BE49-F238E27FC236}">
                <a16:creationId xmlns:a16="http://schemas.microsoft.com/office/drawing/2014/main" xmlns="" id="{FD4F9407-81EC-4112-ACD7-C62FF111A197}"/>
              </a:ext>
            </a:extLst>
          </p:cNvPr>
          <p:cNvSpPr txBox="1"/>
          <p:nvPr/>
        </p:nvSpPr>
        <p:spPr>
          <a:xfrm>
            <a:off x="8715219" y="4631802"/>
            <a:ext cx="2350178" cy="1077218"/>
          </a:xfrm>
          <a:prstGeom prst="rect">
            <a:avLst/>
          </a:prstGeom>
          <a:noFill/>
        </p:spPr>
        <p:txBody>
          <a:bodyPr wrap="square" rtlCol="0">
            <a:spAutoFit/>
          </a:bodyPr>
          <a:lstStyle/>
          <a:p>
            <a:r>
              <a:rPr lang="en-AU" sz="1600" dirty="0"/>
              <a:t>Safe, child-friendly environment to take action on climate and environmental justice. </a:t>
            </a:r>
          </a:p>
        </p:txBody>
      </p:sp>
    </p:spTree>
    <p:extLst>
      <p:ext uri="{BB962C8B-B14F-4D97-AF65-F5344CB8AC3E}">
        <p14:creationId xmlns:p14="http://schemas.microsoft.com/office/powerpoint/2010/main" val="3548824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xmlns="" id="{1CA7642D-0AB3-444B-8161-E7962D6E686C}"/>
              </a:ext>
            </a:extLst>
          </p:cNvPr>
          <p:cNvSpPr>
            <a:spLocks noGrp="1"/>
          </p:cNvSpPr>
          <p:nvPr>
            <p:ph type="body" sz="quarter" idx="11"/>
          </p:nvPr>
        </p:nvSpPr>
        <p:spPr>
          <a:solidFill>
            <a:srgbClr val="00B0F0"/>
          </a:solidFill>
        </p:spPr>
        <p:txBody>
          <a:bodyPr/>
          <a:lstStyle/>
          <a:p>
            <a:r>
              <a:rPr lang="en-AU" dirty="0"/>
              <a:t>What challenges DO young people Face?</a:t>
            </a:r>
          </a:p>
        </p:txBody>
      </p:sp>
      <p:sp>
        <p:nvSpPr>
          <p:cNvPr id="5" name="Text Placeholder 4">
            <a:extLst>
              <a:ext uri="{FF2B5EF4-FFF2-40B4-BE49-F238E27FC236}">
                <a16:creationId xmlns:a16="http://schemas.microsoft.com/office/drawing/2014/main" xmlns="" id="{2B032A95-10E5-42E8-81FC-4752E005CD39}"/>
              </a:ext>
            </a:extLst>
          </p:cNvPr>
          <p:cNvSpPr>
            <a:spLocks noGrp="1"/>
          </p:cNvSpPr>
          <p:nvPr>
            <p:ph type="body" sz="quarter" idx="35"/>
          </p:nvPr>
        </p:nvSpPr>
        <p:spPr>
          <a:xfrm>
            <a:off x="7999444" y="625340"/>
            <a:ext cx="3782573" cy="784909"/>
          </a:xfrm>
        </p:spPr>
        <p:txBody>
          <a:bodyPr/>
          <a:lstStyle/>
          <a:p>
            <a:r>
              <a:rPr lang="en-AU" b="1" dirty="0">
                <a:solidFill>
                  <a:srgbClr val="00B0F0"/>
                </a:solidFill>
              </a:rPr>
              <a:t>Resources/funding</a:t>
            </a:r>
          </a:p>
        </p:txBody>
      </p:sp>
      <p:sp>
        <p:nvSpPr>
          <p:cNvPr id="7" name="Text Placeholder 6">
            <a:extLst>
              <a:ext uri="{FF2B5EF4-FFF2-40B4-BE49-F238E27FC236}">
                <a16:creationId xmlns:a16="http://schemas.microsoft.com/office/drawing/2014/main" xmlns="" id="{3CA81D1F-E73B-42F5-AD43-6BD6BBA3F5B4}"/>
              </a:ext>
            </a:extLst>
          </p:cNvPr>
          <p:cNvSpPr>
            <a:spLocks noGrp="1"/>
          </p:cNvSpPr>
          <p:nvPr>
            <p:ph type="body" sz="quarter" idx="37"/>
          </p:nvPr>
        </p:nvSpPr>
        <p:spPr>
          <a:xfrm>
            <a:off x="7999443" y="1759415"/>
            <a:ext cx="3782573" cy="784909"/>
          </a:xfrm>
        </p:spPr>
        <p:txBody>
          <a:bodyPr/>
          <a:lstStyle/>
          <a:p>
            <a:r>
              <a:rPr lang="en-AU" b="1" dirty="0">
                <a:solidFill>
                  <a:srgbClr val="00B0F0"/>
                </a:solidFill>
              </a:rPr>
              <a:t>Education</a:t>
            </a:r>
          </a:p>
        </p:txBody>
      </p:sp>
      <p:sp>
        <p:nvSpPr>
          <p:cNvPr id="9" name="Text Placeholder 8">
            <a:extLst>
              <a:ext uri="{FF2B5EF4-FFF2-40B4-BE49-F238E27FC236}">
                <a16:creationId xmlns:a16="http://schemas.microsoft.com/office/drawing/2014/main" xmlns="" id="{FA21D6A2-EBC4-42FD-80F5-D4C87540C539}"/>
              </a:ext>
            </a:extLst>
          </p:cNvPr>
          <p:cNvSpPr>
            <a:spLocks noGrp="1"/>
          </p:cNvSpPr>
          <p:nvPr>
            <p:ph type="body" sz="quarter" idx="39"/>
          </p:nvPr>
        </p:nvSpPr>
        <p:spPr>
          <a:xfrm>
            <a:off x="8092042" y="4899170"/>
            <a:ext cx="3782573" cy="784909"/>
          </a:xfrm>
        </p:spPr>
        <p:txBody>
          <a:bodyPr/>
          <a:lstStyle/>
          <a:p>
            <a:r>
              <a:rPr lang="en-AU" b="1" dirty="0">
                <a:solidFill>
                  <a:srgbClr val="00B0F0"/>
                </a:solidFill>
              </a:rPr>
              <a:t>Risks</a:t>
            </a:r>
          </a:p>
          <a:p>
            <a:pPr marL="342900" indent="-342900">
              <a:buFontTx/>
              <a:buChar char="-"/>
            </a:pPr>
            <a:r>
              <a:rPr lang="en-AU" dirty="0">
                <a:solidFill>
                  <a:srgbClr val="00B0F0"/>
                </a:solidFill>
              </a:rPr>
              <a:t>Cyber bullying</a:t>
            </a:r>
          </a:p>
          <a:p>
            <a:pPr marL="342900" indent="-342900">
              <a:buFontTx/>
              <a:buChar char="-"/>
            </a:pPr>
            <a:r>
              <a:rPr lang="en-AU" dirty="0">
                <a:solidFill>
                  <a:srgbClr val="00B0F0"/>
                </a:solidFill>
              </a:rPr>
              <a:t>Risk of harm</a:t>
            </a:r>
          </a:p>
          <a:p>
            <a:pPr marL="342900" indent="-342900">
              <a:buFontTx/>
              <a:buChar char="-"/>
            </a:pPr>
            <a:r>
              <a:rPr lang="en-AU" dirty="0">
                <a:solidFill>
                  <a:srgbClr val="00B0F0"/>
                </a:solidFill>
              </a:rPr>
              <a:t>Going to court is hard </a:t>
            </a:r>
          </a:p>
        </p:txBody>
      </p:sp>
      <p:pic>
        <p:nvPicPr>
          <p:cNvPr id="17" name="Picture Placeholder 16" descr="Group of people with solid fill">
            <a:extLst>
              <a:ext uri="{FF2B5EF4-FFF2-40B4-BE49-F238E27FC236}">
                <a16:creationId xmlns:a16="http://schemas.microsoft.com/office/drawing/2014/main" xmlns="" id="{7283F477-362C-4D62-A6B0-BF3775AC56F5}"/>
              </a:ext>
            </a:extLst>
          </p:cNvPr>
          <p:cNvPicPr>
            <a:picLocks noGrp="1" noChangeAspect="1"/>
          </p:cNvPicPr>
          <p:nvPr>
            <p:ph type="pic" sz="quarter" idx="34"/>
          </p:nvPr>
        </p:nvPicPr>
        <p:blipFill>
          <a:blip r:embed="rId3">
            <a:extLst>
              <a:ext uri="{96DAC541-7B7A-43D3-8B79-37D633B846F1}">
                <asvg:svgBlip xmlns:asvg="http://schemas.microsoft.com/office/drawing/2016/SVG/main" xmlns="" r:embed="rId4"/>
              </a:ext>
            </a:extLst>
          </a:blip>
          <a:srcRect t="88" b="88"/>
          <a:stretch>
            <a:fillRect/>
          </a:stretch>
        </p:blipFill>
        <p:spPr>
          <a:xfrm>
            <a:off x="6593008" y="569325"/>
            <a:ext cx="898525" cy="896937"/>
          </a:xfrm>
        </p:spPr>
      </p:pic>
      <p:pic>
        <p:nvPicPr>
          <p:cNvPr id="21" name="Picture Placeholder 20" descr="High voltage with solid fill">
            <a:extLst>
              <a:ext uri="{FF2B5EF4-FFF2-40B4-BE49-F238E27FC236}">
                <a16:creationId xmlns:a16="http://schemas.microsoft.com/office/drawing/2014/main" xmlns="" id="{3D0DAA3C-9058-4558-9093-9D4A8CB77AA8}"/>
              </a:ext>
            </a:extLst>
          </p:cNvPr>
          <p:cNvPicPr>
            <a:picLocks noGrp="1" noChangeAspect="1"/>
          </p:cNvPicPr>
          <p:nvPr>
            <p:ph type="pic" sz="quarter" idx="38"/>
          </p:nvPr>
        </p:nvPicPr>
        <p:blipFill>
          <a:blip r:embed="rId5">
            <a:extLst>
              <a:ext uri="{96DAC541-7B7A-43D3-8B79-37D633B846F1}">
                <asvg:svgBlip xmlns:asvg="http://schemas.microsoft.com/office/drawing/2016/SVG/main" xmlns="" r:embed="rId6"/>
              </a:ext>
            </a:extLst>
          </a:blip>
          <a:srcRect/>
          <a:stretch>
            <a:fillRect/>
          </a:stretch>
        </p:blipFill>
        <p:spPr>
          <a:xfrm>
            <a:off x="6648450" y="4227838"/>
            <a:ext cx="898525" cy="898525"/>
          </a:xfrm>
        </p:spPr>
      </p:pic>
      <p:sp>
        <p:nvSpPr>
          <p:cNvPr id="10" name="Text Placeholder 6">
            <a:extLst>
              <a:ext uri="{FF2B5EF4-FFF2-40B4-BE49-F238E27FC236}">
                <a16:creationId xmlns:a16="http://schemas.microsoft.com/office/drawing/2014/main" xmlns="" id="{23A398BC-6B49-4AAA-88CE-85AEB8401D66}"/>
              </a:ext>
            </a:extLst>
          </p:cNvPr>
          <p:cNvSpPr txBox="1">
            <a:spLocks/>
          </p:cNvSpPr>
          <p:nvPr/>
        </p:nvSpPr>
        <p:spPr>
          <a:xfrm>
            <a:off x="7999444" y="3036545"/>
            <a:ext cx="3782573" cy="784909"/>
          </a:xfrm>
          <a:prstGeom prst="rect">
            <a:avLst/>
          </a:prstGeom>
        </p:spPr>
        <p:txBody>
          <a:bodyPr vert="horz" lIns="0" tIns="0" rIns="0" bIns="0" rtlCol="0" anchor="ctr">
            <a:no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2400" kern="1200" baseline="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Clr>
                <a:srgbClr val="7E694F"/>
              </a:buClr>
              <a:buFont typeface="Arial" panose="020B0604020202020204" pitchFamily="34" charset="0"/>
              <a:buChar char="•"/>
              <a:defRPr sz="3000" kern="1200" baseline="0">
                <a:solidFill>
                  <a:schemeClr val="bg2"/>
                </a:solidFill>
                <a:latin typeface="Trebuchet MS" panose="020B0703020202090204" pitchFamily="34" charset="0"/>
                <a:ea typeface="+mn-ea"/>
                <a:cs typeface="+mn-cs"/>
              </a:defRPr>
            </a:lvl2pPr>
            <a:lvl3pPr marL="1143000" indent="-228600" algn="l" defTabSz="914400" rtl="0" eaLnBrk="1" latinLnBrk="0" hangingPunct="1">
              <a:lnSpc>
                <a:spcPct val="100000"/>
              </a:lnSpc>
              <a:spcBef>
                <a:spcPts val="0"/>
              </a:spcBef>
              <a:spcAft>
                <a:spcPts val="600"/>
              </a:spcAft>
              <a:buClr>
                <a:srgbClr val="7E694F"/>
              </a:buClr>
              <a:buFont typeface="Arial" panose="020B0604020202020204" pitchFamily="34" charset="0"/>
              <a:buChar char="•"/>
              <a:defRPr sz="3000" kern="1200" baseline="0">
                <a:solidFill>
                  <a:schemeClr val="bg2"/>
                </a:solidFill>
                <a:latin typeface="Trebuchet MS" panose="020B0703020202090204" pitchFamily="34" charset="0"/>
                <a:ea typeface="+mn-ea"/>
                <a:cs typeface="+mn-cs"/>
              </a:defRPr>
            </a:lvl3pPr>
            <a:lvl4pPr marL="1600200" indent="-228600" algn="l" defTabSz="914400" rtl="0" eaLnBrk="1" latinLnBrk="0" hangingPunct="1">
              <a:lnSpc>
                <a:spcPct val="100000"/>
              </a:lnSpc>
              <a:spcBef>
                <a:spcPts val="0"/>
              </a:spcBef>
              <a:spcAft>
                <a:spcPts val="600"/>
              </a:spcAft>
              <a:buClr>
                <a:srgbClr val="7E694F"/>
              </a:buClr>
              <a:buFont typeface="Arial" panose="020B0604020202020204" pitchFamily="34" charset="0"/>
              <a:buChar char="•"/>
              <a:defRPr sz="3000" kern="1200" baseline="0">
                <a:solidFill>
                  <a:schemeClr val="bg2"/>
                </a:solidFill>
                <a:latin typeface="Trebuchet MS" panose="020B0703020202090204" pitchFamily="34" charset="0"/>
                <a:ea typeface="+mn-ea"/>
                <a:cs typeface="+mn-cs"/>
              </a:defRPr>
            </a:lvl4pPr>
            <a:lvl5pPr marL="2057400" indent="-228600" algn="l" defTabSz="914400" rtl="0" eaLnBrk="1" latinLnBrk="0" hangingPunct="1">
              <a:lnSpc>
                <a:spcPct val="100000"/>
              </a:lnSpc>
              <a:spcBef>
                <a:spcPts val="0"/>
              </a:spcBef>
              <a:spcAft>
                <a:spcPts val="600"/>
              </a:spcAft>
              <a:buClr>
                <a:srgbClr val="7E694F"/>
              </a:buClr>
              <a:buFont typeface="Arial" panose="020B0604020202020204" pitchFamily="34" charset="0"/>
              <a:buChar char="•"/>
              <a:defRPr sz="3000" kern="1200" baseline="0">
                <a:solidFill>
                  <a:schemeClr val="bg2"/>
                </a:solidFill>
                <a:latin typeface="Trebuchet MS" panose="020B070302020209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AU" b="1" dirty="0">
                <a:solidFill>
                  <a:srgbClr val="00B0F0"/>
                </a:solidFill>
              </a:rPr>
              <a:t>Technology</a:t>
            </a:r>
          </a:p>
        </p:txBody>
      </p:sp>
      <p:pic>
        <p:nvPicPr>
          <p:cNvPr id="6" name="Graphic 5" descr="Books outline">
            <a:extLst>
              <a:ext uri="{FF2B5EF4-FFF2-40B4-BE49-F238E27FC236}">
                <a16:creationId xmlns:a16="http://schemas.microsoft.com/office/drawing/2014/main" xmlns="" id="{B8662568-89B1-4312-866A-892D69097FF4}"/>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6632575" y="1759415"/>
            <a:ext cx="914400" cy="914400"/>
          </a:xfrm>
          <a:prstGeom prst="rect">
            <a:avLst/>
          </a:prstGeom>
        </p:spPr>
      </p:pic>
      <p:pic>
        <p:nvPicPr>
          <p:cNvPr id="13" name="Picture Placeholder 12" descr="Computer with solid fill">
            <a:extLst>
              <a:ext uri="{FF2B5EF4-FFF2-40B4-BE49-F238E27FC236}">
                <a16:creationId xmlns:a16="http://schemas.microsoft.com/office/drawing/2014/main" xmlns="" id="{55F3CB38-380D-4D6A-8238-D0432D61C59C}"/>
              </a:ext>
            </a:extLst>
          </p:cNvPr>
          <p:cNvPicPr>
            <a:picLocks noGrp="1" noChangeAspect="1"/>
          </p:cNvPicPr>
          <p:nvPr>
            <p:ph type="pic" sz="quarter" idx="36"/>
          </p:nvPr>
        </p:nvPicPr>
        <p:blipFill>
          <a:blip r:embed="rId9">
            <a:extLst>
              <a:ext uri="{96DAC541-7B7A-43D3-8B79-37D633B846F1}">
                <asvg:svgBlip xmlns:asvg="http://schemas.microsoft.com/office/drawing/2016/SVG/main" xmlns="" r:embed="rId10"/>
              </a:ext>
            </a:extLst>
          </a:blip>
          <a:srcRect/>
          <a:stretch>
            <a:fillRect/>
          </a:stretch>
        </p:blipFill>
        <p:spPr>
          <a:xfrm>
            <a:off x="6593007" y="3036888"/>
            <a:ext cx="898525" cy="898525"/>
          </a:xfrm>
        </p:spPr>
      </p:pic>
    </p:spTree>
    <p:extLst>
      <p:ext uri="{BB962C8B-B14F-4D97-AF65-F5344CB8AC3E}">
        <p14:creationId xmlns:p14="http://schemas.microsoft.com/office/powerpoint/2010/main" val="1417038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C1A93F6-B8B3-7940-B37C-7687AE2C9042}"/>
              </a:ext>
            </a:extLst>
          </p:cNvPr>
          <p:cNvSpPr>
            <a:spLocks noGrp="1"/>
          </p:cNvSpPr>
          <p:nvPr>
            <p:ph type="title"/>
          </p:nvPr>
        </p:nvSpPr>
        <p:spPr/>
        <p:txBody>
          <a:bodyPr/>
          <a:lstStyle/>
          <a:p>
            <a:r>
              <a:rPr lang="x-none" b="1" dirty="0">
                <a:solidFill>
                  <a:srgbClr val="00B0F0"/>
                </a:solidFill>
              </a:rPr>
              <a:t>Lessons</a:t>
            </a:r>
          </a:p>
        </p:txBody>
      </p:sp>
      <p:sp>
        <p:nvSpPr>
          <p:cNvPr id="3" name="Content Placeholder 2">
            <a:extLst>
              <a:ext uri="{FF2B5EF4-FFF2-40B4-BE49-F238E27FC236}">
                <a16:creationId xmlns:a16="http://schemas.microsoft.com/office/drawing/2014/main" xmlns="" id="{885C0830-704A-7443-B142-8D57EBE251F7}"/>
              </a:ext>
            </a:extLst>
          </p:cNvPr>
          <p:cNvSpPr>
            <a:spLocks noGrp="1"/>
          </p:cNvSpPr>
          <p:nvPr>
            <p:ph idx="1"/>
          </p:nvPr>
        </p:nvSpPr>
        <p:spPr/>
        <p:txBody>
          <a:bodyPr>
            <a:normAutofit fontScale="92500" lnSpcReduction="20000"/>
          </a:bodyPr>
          <a:lstStyle/>
          <a:p>
            <a:pPr marL="0" indent="0">
              <a:buNone/>
            </a:pPr>
            <a:r>
              <a:rPr lang="en-US" dirty="0"/>
              <a:t>#1 </a:t>
            </a:r>
            <a:r>
              <a:rPr lang="en-US" b="1" dirty="0"/>
              <a:t>Social media can support </a:t>
            </a:r>
            <a:r>
              <a:rPr lang="en-US" dirty="0"/>
              <a:t>legal empowerment of children for environmental and climate justice</a:t>
            </a:r>
          </a:p>
          <a:p>
            <a:pPr marL="0" indent="0">
              <a:buNone/>
            </a:pPr>
            <a:endParaRPr lang="en-US" b="1" dirty="0"/>
          </a:p>
          <a:p>
            <a:pPr marL="0" indent="0">
              <a:buNone/>
            </a:pPr>
            <a:r>
              <a:rPr lang="en-US" dirty="0"/>
              <a:t>#2 </a:t>
            </a:r>
            <a:r>
              <a:rPr lang="en-US" b="1" dirty="0"/>
              <a:t>Lawyers and other people with legal skills </a:t>
            </a:r>
            <a:r>
              <a:rPr lang="en-US" dirty="0"/>
              <a:t>can support legal empowerment of children for environmental and climate justice</a:t>
            </a:r>
          </a:p>
          <a:p>
            <a:pPr marL="0" indent="0">
              <a:buNone/>
            </a:pPr>
            <a:endParaRPr lang="en-US" b="1" dirty="0"/>
          </a:p>
          <a:p>
            <a:pPr marL="0" indent="0">
              <a:buNone/>
            </a:pPr>
            <a:r>
              <a:rPr lang="en-US" dirty="0"/>
              <a:t>#3 </a:t>
            </a:r>
            <a:r>
              <a:rPr lang="en-US" b="1" dirty="0"/>
              <a:t>Youth </a:t>
            </a:r>
            <a:r>
              <a:rPr lang="en-US" dirty="0"/>
              <a:t>can support the empowerment </a:t>
            </a:r>
            <a:r>
              <a:rPr lang="en-US" b="1" dirty="0"/>
              <a:t>of other youth</a:t>
            </a:r>
          </a:p>
          <a:p>
            <a:pPr marL="0" indent="0">
              <a:buNone/>
            </a:pPr>
            <a:endParaRPr lang="en-US" b="1" dirty="0"/>
          </a:p>
          <a:p>
            <a:pPr marL="0" indent="0">
              <a:buNone/>
            </a:pPr>
            <a:r>
              <a:rPr lang="en-US" dirty="0"/>
              <a:t>#4 Adults </a:t>
            </a:r>
            <a:r>
              <a:rPr lang="en-US" b="1" dirty="0"/>
              <a:t>don’t need a law degree </a:t>
            </a:r>
            <a:r>
              <a:rPr lang="en-US" dirty="0"/>
              <a:t>to empower youth</a:t>
            </a:r>
          </a:p>
          <a:p>
            <a:pPr marL="0" indent="0">
              <a:buNone/>
            </a:pPr>
            <a:endParaRPr lang="en-US" b="1" dirty="0"/>
          </a:p>
          <a:p>
            <a:pPr marL="0" indent="0">
              <a:buNone/>
            </a:pPr>
            <a:r>
              <a:rPr lang="en-US" dirty="0"/>
              <a:t>#5 </a:t>
            </a:r>
            <a:r>
              <a:rPr lang="en-US" b="1" dirty="0"/>
              <a:t>Governments can be champions </a:t>
            </a:r>
            <a:r>
              <a:rPr lang="en-US" dirty="0"/>
              <a:t>for children’s rights</a:t>
            </a:r>
          </a:p>
          <a:p>
            <a:endParaRPr lang="en-US" dirty="0"/>
          </a:p>
          <a:p>
            <a:endParaRPr lang="en-US" dirty="0"/>
          </a:p>
          <a:p>
            <a:endParaRPr lang="en-US" dirty="0"/>
          </a:p>
          <a:p>
            <a:endParaRPr lang="en-US" dirty="0"/>
          </a:p>
          <a:p>
            <a:endParaRPr lang="x-none" dirty="0"/>
          </a:p>
        </p:txBody>
      </p:sp>
    </p:spTree>
    <p:extLst>
      <p:ext uri="{BB962C8B-B14F-4D97-AF65-F5344CB8AC3E}">
        <p14:creationId xmlns:p14="http://schemas.microsoft.com/office/powerpoint/2010/main" val="3389447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8970EE71-C254-DF45-BF87-ED94DFCE868D}"/>
              </a:ext>
            </a:extLst>
          </p:cNvPr>
          <p:cNvGraphicFramePr>
            <a:graphicFrameLocks noGrp="1"/>
          </p:cNvGraphicFramePr>
          <p:nvPr>
            <p:extLst>
              <p:ext uri="{D42A27DB-BD31-4B8C-83A1-F6EECF244321}">
                <p14:modId xmlns:p14="http://schemas.microsoft.com/office/powerpoint/2010/main" val="484723344"/>
              </p:ext>
            </p:extLst>
          </p:nvPr>
        </p:nvGraphicFramePr>
        <p:xfrm>
          <a:off x="927100" y="1034604"/>
          <a:ext cx="10604499" cy="5458271"/>
        </p:xfrm>
        <a:graphic>
          <a:graphicData uri="http://schemas.openxmlformats.org/drawingml/2006/table">
            <a:tbl>
              <a:tblPr firstRow="1" firstCol="1" bandRow="1"/>
              <a:tblGrid>
                <a:gridCol w="3364346">
                  <a:extLst>
                    <a:ext uri="{9D8B030D-6E8A-4147-A177-3AD203B41FA5}">
                      <a16:colId xmlns:a16="http://schemas.microsoft.com/office/drawing/2014/main" xmlns="" val="3594257292"/>
                    </a:ext>
                  </a:extLst>
                </a:gridCol>
                <a:gridCol w="2488045">
                  <a:extLst>
                    <a:ext uri="{9D8B030D-6E8A-4147-A177-3AD203B41FA5}">
                      <a16:colId xmlns:a16="http://schemas.microsoft.com/office/drawing/2014/main" xmlns="" val="612309625"/>
                    </a:ext>
                  </a:extLst>
                </a:gridCol>
                <a:gridCol w="2595837">
                  <a:extLst>
                    <a:ext uri="{9D8B030D-6E8A-4147-A177-3AD203B41FA5}">
                      <a16:colId xmlns:a16="http://schemas.microsoft.com/office/drawing/2014/main" xmlns="" val="4150219078"/>
                    </a:ext>
                  </a:extLst>
                </a:gridCol>
                <a:gridCol w="2156271">
                  <a:extLst>
                    <a:ext uri="{9D8B030D-6E8A-4147-A177-3AD203B41FA5}">
                      <a16:colId xmlns:a16="http://schemas.microsoft.com/office/drawing/2014/main" xmlns="" val="1838276515"/>
                    </a:ext>
                  </a:extLst>
                </a:gridCol>
              </a:tblGrid>
              <a:tr h="431136">
                <a:tc>
                  <a:txBody>
                    <a:bodyPr/>
                    <a:lstStyle/>
                    <a:p>
                      <a:pPr algn="l" fontAlgn="t">
                        <a:lnSpc>
                          <a:spcPts val="1200"/>
                        </a:lnSpc>
                        <a:spcBef>
                          <a:spcPts val="600"/>
                        </a:spcBef>
                        <a:spcAft>
                          <a:spcPts val="600"/>
                        </a:spcAft>
                        <a:tabLst>
                          <a:tab pos="457200" algn="l"/>
                        </a:tabLst>
                      </a:pPr>
                      <a:r>
                        <a:rPr lang="en-AU" sz="2000" b="1" i="0" u="none" strike="noStrike" dirty="0">
                          <a:solidFill>
                            <a:srgbClr val="FFFFFF"/>
                          </a:solidFill>
                          <a:effectLst/>
                          <a:latin typeface="+mn-lt"/>
                          <a:ea typeface="SimSun" panose="02010600030101010101" pitchFamily="2" charset="-122"/>
                          <a:cs typeface="Times New Roman" panose="02020603050405020304" pitchFamily="18" charset="0"/>
                        </a:rPr>
                        <a:t>Education </a:t>
                      </a:r>
                      <a:endParaRPr lang="en-AU" sz="2000" b="0" i="0" u="none" strike="noStrike" dirty="0">
                        <a:effectLst/>
                        <a:latin typeface="+mn-lt"/>
                      </a:endParaRPr>
                    </a:p>
                  </a:txBody>
                  <a:tcPr marL="70231" marR="70231" marT="975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B0F0"/>
                    </a:solidFill>
                  </a:tcPr>
                </a:tc>
                <a:tc>
                  <a:txBody>
                    <a:bodyPr/>
                    <a:lstStyle/>
                    <a:p>
                      <a:pPr algn="l" fontAlgn="t">
                        <a:lnSpc>
                          <a:spcPts val="1200"/>
                        </a:lnSpc>
                        <a:spcBef>
                          <a:spcPts val="600"/>
                        </a:spcBef>
                        <a:spcAft>
                          <a:spcPts val="600"/>
                        </a:spcAft>
                        <a:tabLst>
                          <a:tab pos="457200" algn="l"/>
                        </a:tabLst>
                      </a:pPr>
                      <a:r>
                        <a:rPr lang="en-AU" sz="2000" b="1" i="0" u="none" strike="noStrike" dirty="0">
                          <a:solidFill>
                            <a:srgbClr val="FFFFFF"/>
                          </a:solidFill>
                          <a:effectLst/>
                          <a:latin typeface="+mn-lt"/>
                          <a:ea typeface="SimSun" panose="02010600030101010101" pitchFamily="2" charset="-122"/>
                          <a:cs typeface="Times New Roman" panose="02020603050405020304" pitchFamily="18" charset="0"/>
                        </a:rPr>
                        <a:t>Voice</a:t>
                      </a:r>
                      <a:endParaRPr lang="en-AU" sz="2000" b="0" i="0" u="none" strike="noStrike" dirty="0">
                        <a:effectLst/>
                        <a:latin typeface="+mn-lt"/>
                      </a:endParaRPr>
                    </a:p>
                  </a:txBody>
                  <a:tcPr marL="70231" marR="70231" marT="975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B0F0"/>
                    </a:solidFill>
                  </a:tcPr>
                </a:tc>
                <a:tc>
                  <a:txBody>
                    <a:bodyPr/>
                    <a:lstStyle/>
                    <a:p>
                      <a:pPr algn="l" fontAlgn="t">
                        <a:lnSpc>
                          <a:spcPts val="1200"/>
                        </a:lnSpc>
                        <a:spcBef>
                          <a:spcPts val="600"/>
                        </a:spcBef>
                        <a:spcAft>
                          <a:spcPts val="600"/>
                        </a:spcAft>
                        <a:tabLst>
                          <a:tab pos="457200" algn="l"/>
                        </a:tabLst>
                      </a:pPr>
                      <a:r>
                        <a:rPr lang="en-AU" sz="2000" b="1" i="0" u="none" strike="noStrike" dirty="0">
                          <a:solidFill>
                            <a:srgbClr val="FFFFFF"/>
                          </a:solidFill>
                          <a:effectLst/>
                          <a:latin typeface="+mn-lt"/>
                          <a:ea typeface="SimSun" panose="02010600030101010101" pitchFamily="2" charset="-122"/>
                          <a:cs typeface="Times New Roman" panose="02020603050405020304" pitchFamily="18" charset="0"/>
                        </a:rPr>
                        <a:t>Remedy </a:t>
                      </a:r>
                      <a:endParaRPr lang="en-AU" sz="2000" b="0" i="0" u="none" strike="noStrike" dirty="0">
                        <a:effectLst/>
                        <a:latin typeface="+mn-lt"/>
                      </a:endParaRPr>
                    </a:p>
                  </a:txBody>
                  <a:tcPr marL="70231" marR="70231" marT="975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B0F0"/>
                    </a:solidFill>
                  </a:tcPr>
                </a:tc>
                <a:tc>
                  <a:txBody>
                    <a:bodyPr/>
                    <a:lstStyle/>
                    <a:p>
                      <a:pPr algn="l" fontAlgn="t">
                        <a:lnSpc>
                          <a:spcPts val="1200"/>
                        </a:lnSpc>
                        <a:spcBef>
                          <a:spcPts val="600"/>
                        </a:spcBef>
                        <a:spcAft>
                          <a:spcPts val="600"/>
                        </a:spcAft>
                        <a:tabLst>
                          <a:tab pos="457200" algn="l"/>
                        </a:tabLst>
                      </a:pPr>
                      <a:r>
                        <a:rPr lang="en-AU" sz="2000" b="1" i="0" u="none" strike="noStrike" dirty="0">
                          <a:solidFill>
                            <a:srgbClr val="FFFFFF"/>
                          </a:solidFill>
                          <a:effectLst/>
                          <a:latin typeface="+mn-lt"/>
                          <a:ea typeface="SimSun" panose="02010600030101010101" pitchFamily="2" charset="-122"/>
                          <a:cs typeface="Times New Roman" panose="02020603050405020304" pitchFamily="18" charset="0"/>
                        </a:rPr>
                        <a:t>Safety</a:t>
                      </a:r>
                      <a:endParaRPr lang="en-AU" sz="2000" b="0" i="0" u="none" strike="noStrike" dirty="0">
                        <a:effectLst/>
                        <a:latin typeface="+mn-lt"/>
                      </a:endParaRPr>
                    </a:p>
                  </a:txBody>
                  <a:tcPr marL="70231" marR="70231" marT="9754"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B0F0"/>
                    </a:solidFill>
                  </a:tcPr>
                </a:tc>
                <a:extLst>
                  <a:ext uri="{0D108BD9-81ED-4DB2-BD59-A6C34878D82A}">
                    <a16:rowId xmlns:a16="http://schemas.microsoft.com/office/drawing/2014/main" xmlns="" val="2734527346"/>
                  </a:ext>
                </a:extLst>
              </a:tr>
              <a:tr h="5027135">
                <a:tc>
                  <a:txBody>
                    <a:bodyPr/>
                    <a:lstStyle/>
                    <a:p>
                      <a:r>
                        <a:rPr lang="en-AU" sz="1600" b="1" kern="1200" dirty="0">
                          <a:solidFill>
                            <a:schemeClr val="tx1"/>
                          </a:solidFill>
                          <a:effectLst/>
                          <a:latin typeface="+mn-lt"/>
                          <a:ea typeface="+mn-ea"/>
                          <a:cs typeface="+mn-cs"/>
                        </a:rPr>
                        <a:t>Learn</a:t>
                      </a:r>
                      <a:r>
                        <a:rPr lang="en-AU" sz="1600" kern="1200" dirty="0">
                          <a:solidFill>
                            <a:schemeClr val="tx1"/>
                          </a:solidFill>
                          <a:effectLst/>
                          <a:latin typeface="+mn-lt"/>
                          <a:ea typeface="+mn-ea"/>
                          <a:cs typeface="+mn-cs"/>
                        </a:rPr>
                        <a:t>:</a:t>
                      </a:r>
                      <a:r>
                        <a:rPr lang="en-AU" sz="1600" b="1" kern="1200" dirty="0">
                          <a:solidFill>
                            <a:schemeClr val="tx1"/>
                          </a:solidFill>
                          <a:effectLst/>
                          <a:latin typeface="+mn-lt"/>
                          <a:ea typeface="+mn-ea"/>
                          <a:cs typeface="+mn-cs"/>
                        </a:rPr>
                        <a:t> </a:t>
                      </a:r>
                      <a:endParaRPr lang="x-none" sz="16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AU" sz="1600" kern="1200" dirty="0">
                          <a:solidFill>
                            <a:schemeClr val="tx1"/>
                          </a:solidFill>
                          <a:effectLst/>
                          <a:latin typeface="+mn-lt"/>
                          <a:ea typeface="+mn-ea"/>
                          <a:cs typeface="+mn-cs"/>
                        </a:rPr>
                        <a:t>about what action has been taken around the world on climate change and environmental issues.</a:t>
                      </a:r>
                      <a:endParaRPr lang="x-none" sz="16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AU" sz="1600" kern="1200" dirty="0">
                          <a:solidFill>
                            <a:schemeClr val="tx1"/>
                          </a:solidFill>
                          <a:effectLst/>
                          <a:latin typeface="+mn-lt"/>
                          <a:ea typeface="+mn-ea"/>
                          <a:cs typeface="+mn-cs"/>
                        </a:rPr>
                        <a:t>about your legal system.</a:t>
                      </a:r>
                      <a:endParaRPr lang="x-none" sz="1600" kern="1200" dirty="0">
                        <a:solidFill>
                          <a:schemeClr val="tx1"/>
                        </a:solidFill>
                        <a:effectLst/>
                        <a:latin typeface="+mn-lt"/>
                        <a:ea typeface="+mn-ea"/>
                        <a:cs typeface="+mn-cs"/>
                      </a:endParaRPr>
                    </a:p>
                    <a:p>
                      <a:r>
                        <a:rPr lang="en-AU" sz="1600" b="1" kern="1200" dirty="0">
                          <a:solidFill>
                            <a:schemeClr val="tx1"/>
                          </a:solidFill>
                          <a:effectLst/>
                          <a:latin typeface="+mn-lt"/>
                          <a:ea typeface="+mn-ea"/>
                          <a:cs typeface="+mn-cs"/>
                        </a:rPr>
                        <a:t>Connect</a:t>
                      </a:r>
                      <a:r>
                        <a:rPr lang="en-AU" sz="1600" kern="1200" dirty="0">
                          <a:solidFill>
                            <a:schemeClr val="tx1"/>
                          </a:solidFill>
                          <a:effectLst/>
                          <a:latin typeface="+mn-lt"/>
                          <a:ea typeface="+mn-ea"/>
                          <a:cs typeface="+mn-cs"/>
                        </a:rPr>
                        <a:t>:</a:t>
                      </a:r>
                      <a:endParaRPr lang="x-none" sz="16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AU" sz="1600" kern="1200" dirty="0">
                          <a:solidFill>
                            <a:schemeClr val="tx1"/>
                          </a:solidFill>
                          <a:effectLst/>
                          <a:latin typeface="+mn-lt"/>
                          <a:ea typeface="+mn-ea"/>
                          <a:cs typeface="+mn-cs"/>
                        </a:rPr>
                        <a:t>with youth organisations, social media and community groups involved in climate and environmental justice causes. </a:t>
                      </a:r>
                      <a:endParaRPr lang="x-none" sz="1600" kern="1200" dirty="0">
                        <a:solidFill>
                          <a:schemeClr val="tx1"/>
                        </a:solidFill>
                        <a:effectLst/>
                        <a:latin typeface="+mn-lt"/>
                        <a:ea typeface="+mn-ea"/>
                        <a:cs typeface="+mn-cs"/>
                      </a:endParaRPr>
                    </a:p>
                    <a:p>
                      <a:r>
                        <a:rPr lang="en-AU" sz="1600" b="1" kern="1200" dirty="0">
                          <a:solidFill>
                            <a:schemeClr val="tx1"/>
                          </a:solidFill>
                          <a:effectLst/>
                          <a:latin typeface="+mn-lt"/>
                          <a:ea typeface="+mn-ea"/>
                          <a:cs typeface="+mn-cs"/>
                        </a:rPr>
                        <a:t>Educate and Share</a:t>
                      </a:r>
                      <a:r>
                        <a:rPr lang="en-AU" sz="1600" kern="1200" dirty="0">
                          <a:solidFill>
                            <a:schemeClr val="tx1"/>
                          </a:solidFill>
                          <a:effectLst/>
                          <a:latin typeface="+mn-lt"/>
                          <a:ea typeface="+mn-ea"/>
                          <a:cs typeface="+mn-cs"/>
                        </a:rPr>
                        <a:t>:</a:t>
                      </a:r>
                      <a:endParaRPr lang="x-none" sz="16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AU" sz="1600" kern="1200" dirty="0">
                          <a:solidFill>
                            <a:schemeClr val="tx1"/>
                          </a:solidFill>
                          <a:effectLst/>
                          <a:latin typeface="+mn-lt"/>
                          <a:ea typeface="+mn-ea"/>
                          <a:cs typeface="+mn-cs"/>
                        </a:rPr>
                        <a:t>young people with access to legal education and training can share their  knowledge and experience with their communities. </a:t>
                      </a:r>
                      <a:endParaRPr lang="x-none" sz="1600" kern="1200" dirty="0">
                        <a:solidFill>
                          <a:schemeClr val="tx1"/>
                        </a:solidFill>
                        <a:effectLst/>
                        <a:latin typeface="+mn-lt"/>
                        <a:ea typeface="+mn-ea"/>
                        <a:cs typeface="+mn-cs"/>
                      </a:endParaRPr>
                    </a:p>
                    <a:p>
                      <a:pPr marL="285750" lvl="0" indent="-285750">
                        <a:buFont typeface="Arial" panose="020B0604020202020204" pitchFamily="34" charset="0"/>
                        <a:buChar char="•"/>
                      </a:pPr>
                      <a:r>
                        <a:rPr lang="en-AU" sz="1600" kern="1200" dirty="0">
                          <a:solidFill>
                            <a:schemeClr val="tx1"/>
                          </a:solidFill>
                          <a:effectLst/>
                          <a:latin typeface="+mn-lt"/>
                          <a:ea typeface="+mn-ea"/>
                          <a:cs typeface="+mn-cs"/>
                        </a:rPr>
                        <a:t>schools and teachers can support learning about climate change, environmental degradation, climate and environmental rights and the legal system.</a:t>
                      </a:r>
                      <a:endParaRPr lang="x-none" sz="1600" kern="1200" dirty="0">
                        <a:solidFill>
                          <a:schemeClr val="tx1"/>
                        </a:solidFill>
                        <a:effectLst/>
                        <a:latin typeface="+mn-lt"/>
                        <a:ea typeface="+mn-ea"/>
                        <a:cs typeface="+mn-cs"/>
                      </a:endParaRPr>
                    </a:p>
                  </a:txBody>
                  <a:tcPr marL="93642" marR="93642" marT="46821" marB="46821">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r>
                        <a:rPr lang="en-AU" sz="1600" b="1" kern="1200" dirty="0">
                          <a:solidFill>
                            <a:schemeClr val="tx1"/>
                          </a:solidFill>
                          <a:effectLst/>
                          <a:latin typeface="+mn-lt"/>
                          <a:ea typeface="+mn-ea"/>
                          <a:cs typeface="+mn-cs"/>
                        </a:rPr>
                        <a:t>Share: </a:t>
                      </a:r>
                      <a:endParaRPr lang="x-none" sz="1600" kern="1200" dirty="0">
                        <a:solidFill>
                          <a:schemeClr val="tx1"/>
                        </a:solidFill>
                        <a:effectLst/>
                        <a:latin typeface="+mn-lt"/>
                        <a:ea typeface="+mn-ea"/>
                        <a:cs typeface="+mn-cs"/>
                      </a:endParaRPr>
                    </a:p>
                    <a:p>
                      <a:pPr marL="285750" indent="-285750">
                        <a:buFont typeface="Arial" panose="020B0604020202020204" pitchFamily="34" charset="0"/>
                        <a:buChar char="•"/>
                      </a:pPr>
                      <a:r>
                        <a:rPr lang="en-AU" sz="1600" kern="1200" dirty="0">
                          <a:solidFill>
                            <a:schemeClr val="tx1"/>
                          </a:solidFill>
                          <a:effectLst/>
                          <a:latin typeface="+mn-lt"/>
                          <a:ea typeface="+mn-ea"/>
                          <a:cs typeface="+mn-cs"/>
                        </a:rPr>
                        <a:t>what you have learned about climate change, environmental degradation, your rights and your legal system.</a:t>
                      </a:r>
                      <a:endParaRPr lang="x-none" sz="1600" kern="1200" dirty="0">
                        <a:solidFill>
                          <a:schemeClr val="tx1"/>
                        </a:solidFill>
                        <a:effectLst/>
                        <a:latin typeface="+mn-lt"/>
                        <a:ea typeface="+mn-ea"/>
                        <a:cs typeface="+mn-cs"/>
                      </a:endParaRPr>
                    </a:p>
                    <a:p>
                      <a:pPr marL="285750" indent="-285750">
                        <a:buFont typeface="Arial" panose="020B0604020202020204" pitchFamily="34" charset="0"/>
                        <a:buChar char="•"/>
                      </a:pPr>
                      <a:r>
                        <a:rPr lang="en-AU" sz="1600" kern="1200" dirty="0">
                          <a:solidFill>
                            <a:schemeClr val="tx1"/>
                          </a:solidFill>
                          <a:effectLst/>
                          <a:latin typeface="+mn-lt"/>
                          <a:ea typeface="+mn-ea"/>
                          <a:cs typeface="+mn-cs"/>
                        </a:rPr>
                        <a:t>your views, your experiences and what action you can take on climate and environmental issues. </a:t>
                      </a:r>
                      <a:endParaRPr lang="x-none" sz="1600" kern="1200" dirty="0">
                        <a:solidFill>
                          <a:schemeClr val="tx1"/>
                        </a:solidFill>
                        <a:effectLst/>
                        <a:latin typeface="+mn-lt"/>
                        <a:ea typeface="+mn-ea"/>
                        <a:cs typeface="+mn-cs"/>
                      </a:endParaRPr>
                    </a:p>
                    <a:p>
                      <a:pPr algn="l" fontAlgn="t">
                        <a:lnSpc>
                          <a:spcPts val="1300"/>
                        </a:lnSpc>
                        <a:spcBef>
                          <a:spcPts val="600"/>
                        </a:spcBef>
                        <a:spcAft>
                          <a:spcPts val="600"/>
                        </a:spcAft>
                        <a:tabLst>
                          <a:tab pos="457200" algn="l"/>
                        </a:tabLst>
                      </a:pPr>
                      <a:r>
                        <a:rPr lang="en-AU" sz="1600" b="1" i="0" u="none" strike="noStrike" dirty="0">
                          <a:solidFill>
                            <a:srgbClr val="00AEEF"/>
                          </a:solidFill>
                          <a:effectLst/>
                          <a:latin typeface="+mn-lt"/>
                          <a:ea typeface="SimSun" panose="02010600030101010101" pitchFamily="2" charset="-122"/>
                          <a:cs typeface="Times New Roman" panose="02020603050405020304" pitchFamily="18" charset="0"/>
                        </a:rPr>
                        <a:t> </a:t>
                      </a:r>
                      <a:endParaRPr lang="en-AU" sz="1600" b="0" i="0" u="none" strike="noStrike" dirty="0">
                        <a:effectLst/>
                        <a:latin typeface="+mn-lt"/>
                      </a:endParaRPr>
                    </a:p>
                  </a:txBody>
                  <a:tcPr marL="93642" marR="93642" marT="46821" marB="4682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r>
                        <a:rPr lang="en-AU" sz="1600" b="1" kern="1200" dirty="0">
                          <a:solidFill>
                            <a:schemeClr val="tx1"/>
                          </a:solidFill>
                          <a:effectLst/>
                          <a:latin typeface="+mn-lt"/>
                          <a:ea typeface="+mn-ea"/>
                          <a:cs typeface="+mn-cs"/>
                        </a:rPr>
                        <a:t>Consider: </a:t>
                      </a:r>
                      <a:endParaRPr lang="x-none" sz="1600" kern="1200" dirty="0">
                        <a:solidFill>
                          <a:schemeClr val="tx1"/>
                        </a:solidFill>
                        <a:effectLst/>
                        <a:latin typeface="+mn-lt"/>
                        <a:ea typeface="+mn-ea"/>
                        <a:cs typeface="+mn-cs"/>
                      </a:endParaRPr>
                    </a:p>
                    <a:p>
                      <a:pPr marL="285750" indent="-285750">
                        <a:buFont typeface="Arial" panose="020B0604020202020204" pitchFamily="34" charset="0"/>
                        <a:buChar char="•"/>
                      </a:pPr>
                      <a:r>
                        <a:rPr lang="en-AU" sz="1600" kern="1200" dirty="0">
                          <a:solidFill>
                            <a:schemeClr val="tx1"/>
                          </a:solidFill>
                          <a:effectLst/>
                          <a:latin typeface="+mn-lt"/>
                          <a:ea typeface="+mn-ea"/>
                          <a:cs typeface="+mn-cs"/>
                        </a:rPr>
                        <a:t>all solutions (not just legal solutions) that are available if a child’s climate or environmental rights are not respected. </a:t>
                      </a:r>
                      <a:endParaRPr lang="x-none" sz="1600" kern="1200" dirty="0">
                        <a:solidFill>
                          <a:schemeClr val="tx1"/>
                        </a:solidFill>
                        <a:effectLst/>
                        <a:latin typeface="+mn-lt"/>
                        <a:ea typeface="+mn-ea"/>
                        <a:cs typeface="+mn-cs"/>
                      </a:endParaRPr>
                    </a:p>
                    <a:p>
                      <a:pPr marL="285750" indent="-285750">
                        <a:buFont typeface="Arial" panose="020B0604020202020204" pitchFamily="34" charset="0"/>
                        <a:buChar char="•"/>
                      </a:pPr>
                      <a:r>
                        <a:rPr lang="en-AU" sz="1600" kern="1200" dirty="0">
                          <a:solidFill>
                            <a:schemeClr val="tx1"/>
                          </a:solidFill>
                          <a:effectLst/>
                          <a:latin typeface="+mn-lt"/>
                          <a:ea typeface="+mn-ea"/>
                          <a:cs typeface="+mn-cs"/>
                        </a:rPr>
                        <a:t>how you can support or act on behalf of children and young people in legal processes.</a:t>
                      </a:r>
                      <a:endParaRPr lang="x-none" sz="1600" kern="1200" dirty="0">
                        <a:solidFill>
                          <a:schemeClr val="tx1"/>
                        </a:solidFill>
                        <a:effectLst/>
                        <a:latin typeface="+mn-lt"/>
                        <a:ea typeface="+mn-ea"/>
                        <a:cs typeface="+mn-cs"/>
                      </a:endParaRPr>
                    </a:p>
                    <a:p>
                      <a:pPr algn="l" fontAlgn="t">
                        <a:lnSpc>
                          <a:spcPts val="1300"/>
                        </a:lnSpc>
                        <a:spcBef>
                          <a:spcPts val="600"/>
                        </a:spcBef>
                        <a:spcAft>
                          <a:spcPts val="600"/>
                        </a:spcAft>
                        <a:tabLst>
                          <a:tab pos="457200" algn="l"/>
                        </a:tabLst>
                      </a:pPr>
                      <a:r>
                        <a:rPr lang="en-AU" sz="1600" b="1" i="0" u="none" strike="noStrike" dirty="0">
                          <a:solidFill>
                            <a:srgbClr val="00AEEF"/>
                          </a:solidFill>
                          <a:effectLst/>
                          <a:latin typeface="+mn-lt"/>
                          <a:ea typeface="SimSun" panose="02010600030101010101" pitchFamily="2" charset="-122"/>
                          <a:cs typeface="Times New Roman" panose="02020603050405020304" pitchFamily="18" charset="0"/>
                        </a:rPr>
                        <a:t> </a:t>
                      </a:r>
                      <a:endParaRPr lang="en-AU" sz="1600" b="0" i="0" u="none" strike="noStrike" dirty="0">
                        <a:effectLst/>
                        <a:latin typeface="+mn-lt"/>
                      </a:endParaRPr>
                    </a:p>
                  </a:txBody>
                  <a:tcPr marL="93642" marR="93642" marT="46821" marB="4682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tc>
                  <a:txBody>
                    <a:bodyPr/>
                    <a:lstStyle/>
                    <a:p>
                      <a:r>
                        <a:rPr lang="en-AU" sz="1600" b="1" kern="1200" dirty="0">
                          <a:solidFill>
                            <a:schemeClr val="tx1"/>
                          </a:solidFill>
                          <a:effectLst/>
                          <a:latin typeface="+mn-lt"/>
                          <a:ea typeface="+mn-ea"/>
                          <a:cs typeface="+mn-cs"/>
                        </a:rPr>
                        <a:t>Support: </a:t>
                      </a:r>
                      <a:endParaRPr lang="x-none" sz="1600" kern="1200" dirty="0">
                        <a:solidFill>
                          <a:schemeClr val="tx1"/>
                        </a:solidFill>
                        <a:effectLst/>
                        <a:latin typeface="+mn-lt"/>
                        <a:ea typeface="+mn-ea"/>
                        <a:cs typeface="+mn-cs"/>
                      </a:endParaRPr>
                    </a:p>
                    <a:p>
                      <a:pPr marL="285750" indent="-285750">
                        <a:buFont typeface="Arial" panose="020B0604020202020204" pitchFamily="34" charset="0"/>
                        <a:buChar char="•"/>
                      </a:pPr>
                      <a:r>
                        <a:rPr lang="en-AU" sz="1600" kern="1200" dirty="0">
                          <a:solidFill>
                            <a:schemeClr val="tx1"/>
                          </a:solidFill>
                          <a:effectLst/>
                          <a:latin typeface="+mn-lt"/>
                          <a:ea typeface="+mn-ea"/>
                          <a:cs typeface="+mn-cs"/>
                        </a:rPr>
                        <a:t>children to be safe when sharing and advocating online. </a:t>
                      </a:r>
                      <a:endParaRPr lang="x-none" sz="1600" kern="1200" dirty="0">
                        <a:solidFill>
                          <a:schemeClr val="tx1"/>
                        </a:solidFill>
                        <a:effectLst/>
                        <a:latin typeface="+mn-lt"/>
                        <a:ea typeface="+mn-ea"/>
                        <a:cs typeface="+mn-cs"/>
                      </a:endParaRPr>
                    </a:p>
                  </a:txBody>
                  <a:tcPr marL="93642" marR="93642" marT="46821" marB="46821">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xmlns="" val="2326464333"/>
                  </a:ext>
                </a:extLst>
              </a:tr>
            </a:tbl>
          </a:graphicData>
        </a:graphic>
      </p:graphicFrame>
      <p:sp>
        <p:nvSpPr>
          <p:cNvPr id="3" name="Title 1">
            <a:extLst>
              <a:ext uri="{FF2B5EF4-FFF2-40B4-BE49-F238E27FC236}">
                <a16:creationId xmlns:a16="http://schemas.microsoft.com/office/drawing/2014/main" xmlns="" id="{0CA04305-8193-4F64-A753-95770298B177}"/>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00B0F0"/>
                </a:solidFill>
              </a:rPr>
              <a:t>Opportunities for children, young people and caregivers </a:t>
            </a:r>
            <a:endParaRPr lang="x-none" sz="3600" b="1" dirty="0">
              <a:solidFill>
                <a:srgbClr val="00B0F0"/>
              </a:solidFill>
            </a:endParaRPr>
          </a:p>
        </p:txBody>
      </p:sp>
    </p:spTree>
    <p:extLst>
      <p:ext uri="{BB962C8B-B14F-4D97-AF65-F5344CB8AC3E}">
        <p14:creationId xmlns:p14="http://schemas.microsoft.com/office/powerpoint/2010/main" val="1172901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926</TotalTime>
  <Words>2093</Words>
  <Application>Microsoft Macintosh PowerPoint</Application>
  <PresentationFormat>Widescreen</PresentationFormat>
  <Paragraphs>201</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SimSun</vt:lpstr>
      <vt:lpstr>Times New Roman</vt:lpstr>
      <vt:lpstr>맑은 고딕</vt:lpstr>
      <vt:lpstr>Office Theme</vt:lpstr>
      <vt:lpstr>PowerPoint Presentation</vt:lpstr>
      <vt:lpstr>What is legal empowerment?</vt:lpstr>
      <vt:lpstr>What was the project about?</vt:lpstr>
      <vt:lpstr>PowerPoint Presentation</vt:lpstr>
      <vt:lpstr>PowerPoint Presentation</vt:lpstr>
      <vt:lpstr>PowerPoint Presentation</vt:lpstr>
      <vt:lpstr>PowerPoint Presentation</vt:lpstr>
      <vt:lpstr>Lessons</vt:lpstr>
      <vt:lpstr>PowerPoint Presentation</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CRC Asia</dc:creator>
  <cp:lastModifiedBy>Malik Hisyam Bin Zaihan</cp:lastModifiedBy>
  <cp:revision>42</cp:revision>
  <cp:lastPrinted>2022-04-07T03:23:56Z</cp:lastPrinted>
  <dcterms:created xsi:type="dcterms:W3CDTF">2021-11-22T04:30:27Z</dcterms:created>
  <dcterms:modified xsi:type="dcterms:W3CDTF">2022-05-30T10:41:12Z</dcterms:modified>
</cp:coreProperties>
</file>